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Override1.xml" ContentType="application/vnd.openxmlformats-officedocument.themeOverride+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5" r:id="rId1"/>
  </p:sldMasterIdLst>
  <p:notesMasterIdLst>
    <p:notesMasterId r:id="rId112"/>
  </p:notesMasterIdLst>
  <p:sldIdLst>
    <p:sldId id="327" r:id="rId2"/>
    <p:sldId id="389" r:id="rId3"/>
    <p:sldId id="390" r:id="rId4"/>
    <p:sldId id="391" r:id="rId5"/>
    <p:sldId id="392" r:id="rId6"/>
    <p:sldId id="393" r:id="rId7"/>
    <p:sldId id="446" r:id="rId8"/>
    <p:sldId id="394" r:id="rId9"/>
    <p:sldId id="395" r:id="rId10"/>
    <p:sldId id="396" r:id="rId11"/>
    <p:sldId id="397" r:id="rId12"/>
    <p:sldId id="398" r:id="rId13"/>
    <p:sldId id="399" r:id="rId14"/>
    <p:sldId id="400" r:id="rId15"/>
    <p:sldId id="402" r:id="rId16"/>
    <p:sldId id="403" r:id="rId17"/>
    <p:sldId id="404" r:id="rId18"/>
    <p:sldId id="405" r:id="rId19"/>
    <p:sldId id="406" r:id="rId20"/>
    <p:sldId id="407" r:id="rId21"/>
    <p:sldId id="408" r:id="rId22"/>
    <p:sldId id="409" r:id="rId23"/>
    <p:sldId id="410" r:id="rId24"/>
    <p:sldId id="411" r:id="rId25"/>
    <p:sldId id="412" r:id="rId26"/>
    <p:sldId id="413" r:id="rId27"/>
    <p:sldId id="414" r:id="rId28"/>
    <p:sldId id="415" r:id="rId29"/>
    <p:sldId id="416" r:id="rId30"/>
    <p:sldId id="417" r:id="rId31"/>
    <p:sldId id="418" r:id="rId32"/>
    <p:sldId id="419" r:id="rId33"/>
    <p:sldId id="420" r:id="rId34"/>
    <p:sldId id="421" r:id="rId35"/>
    <p:sldId id="422" r:id="rId36"/>
    <p:sldId id="423" r:id="rId37"/>
    <p:sldId id="424" r:id="rId38"/>
    <p:sldId id="425" r:id="rId39"/>
    <p:sldId id="426" r:id="rId40"/>
    <p:sldId id="427" r:id="rId41"/>
    <p:sldId id="428" r:id="rId42"/>
    <p:sldId id="429" r:id="rId43"/>
    <p:sldId id="430" r:id="rId44"/>
    <p:sldId id="431" r:id="rId45"/>
    <p:sldId id="432" r:id="rId46"/>
    <p:sldId id="433" r:id="rId47"/>
    <p:sldId id="434" r:id="rId48"/>
    <p:sldId id="435" r:id="rId49"/>
    <p:sldId id="436" r:id="rId50"/>
    <p:sldId id="328" r:id="rId51"/>
    <p:sldId id="329" r:id="rId52"/>
    <p:sldId id="330" r:id="rId53"/>
    <p:sldId id="332" r:id="rId54"/>
    <p:sldId id="333" r:id="rId55"/>
    <p:sldId id="279" r:id="rId56"/>
    <p:sldId id="280" r:id="rId57"/>
    <p:sldId id="281" r:id="rId58"/>
    <p:sldId id="282" r:id="rId59"/>
    <p:sldId id="283" r:id="rId60"/>
    <p:sldId id="284" r:id="rId61"/>
    <p:sldId id="285" r:id="rId62"/>
    <p:sldId id="286" r:id="rId63"/>
    <p:sldId id="437" r:id="rId64"/>
    <p:sldId id="438" r:id="rId65"/>
    <p:sldId id="445" r:id="rId66"/>
    <p:sldId id="268" r:id="rId67"/>
    <p:sldId id="269" r:id="rId68"/>
    <p:sldId id="275" r:id="rId69"/>
    <p:sldId id="276" r:id="rId70"/>
    <p:sldId id="277" r:id="rId71"/>
    <p:sldId id="270" r:id="rId72"/>
    <p:sldId id="271" r:id="rId73"/>
    <p:sldId id="272" r:id="rId74"/>
    <p:sldId id="273" r:id="rId75"/>
    <p:sldId id="274" r:id="rId76"/>
    <p:sldId id="439" r:id="rId77"/>
    <p:sldId id="440" r:id="rId78"/>
    <p:sldId id="441" r:id="rId79"/>
    <p:sldId id="442" r:id="rId80"/>
    <p:sldId id="443" r:id="rId81"/>
    <p:sldId id="444" r:id="rId82"/>
    <p:sldId id="287" r:id="rId83"/>
    <p:sldId id="317" r:id="rId84"/>
    <p:sldId id="318" r:id="rId85"/>
    <p:sldId id="447" r:id="rId86"/>
    <p:sldId id="319" r:id="rId87"/>
    <p:sldId id="320" r:id="rId88"/>
    <p:sldId id="322" r:id="rId89"/>
    <p:sldId id="323" r:id="rId90"/>
    <p:sldId id="324" r:id="rId91"/>
    <p:sldId id="325" r:id="rId92"/>
    <p:sldId id="357" r:id="rId93"/>
    <p:sldId id="358" r:id="rId94"/>
    <p:sldId id="359" r:id="rId95"/>
    <p:sldId id="360" r:id="rId96"/>
    <p:sldId id="361" r:id="rId97"/>
    <p:sldId id="367" r:id="rId98"/>
    <p:sldId id="368" r:id="rId99"/>
    <p:sldId id="369" r:id="rId100"/>
    <p:sldId id="370" r:id="rId101"/>
    <p:sldId id="379" r:id="rId102"/>
    <p:sldId id="380" r:id="rId103"/>
    <p:sldId id="381" r:id="rId104"/>
    <p:sldId id="382" r:id="rId105"/>
    <p:sldId id="383" r:id="rId106"/>
    <p:sldId id="384" r:id="rId107"/>
    <p:sldId id="385" r:id="rId108"/>
    <p:sldId id="386" r:id="rId109"/>
    <p:sldId id="387" r:id="rId110"/>
    <p:sldId id="388" r:id="rId11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79B4F"/>
    <a:srgbClr val="EF720B"/>
    <a:srgbClr val="D89102"/>
    <a:srgbClr val="003BC0"/>
    <a:srgbClr val="E20071"/>
    <a:srgbClr val="E20087"/>
    <a:srgbClr val="FFABCB"/>
    <a:srgbClr val="6F4001"/>
    <a:srgbClr val="CC9900"/>
    <a:srgbClr val="157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68" d="100"/>
          <a:sy n="68" d="100"/>
        </p:scale>
        <p:origin x="1446" y="72"/>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notesMaster" Target="notesMasters/notesMaster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110" Type="http://schemas.openxmlformats.org/officeDocument/2006/relationships/slide" Target="slides/slide109.xml"/><Relationship Id="rId115"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0D01A1F-ED98-4281-81D5-E049158281A8}" type="datetimeFigureOut">
              <a:rPr lang="en-US" smtClean="0"/>
              <a:pPr/>
              <a:t>1/11/2019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55473EE-7441-4757-9753-F424737961C6}" type="slidenum">
              <a:rPr lang="en-US" smtClean="0"/>
              <a:pPr/>
              <a:t>‹#›</a:t>
            </a:fld>
            <a:endParaRPr lang="en-US"/>
          </a:p>
        </p:txBody>
      </p:sp>
    </p:spTree>
    <p:extLst>
      <p:ext uri="{BB962C8B-B14F-4D97-AF65-F5344CB8AC3E}">
        <p14:creationId xmlns:p14="http://schemas.microsoft.com/office/powerpoint/2010/main" val="38282415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7575" eaLnBrk="0" hangingPunct="0">
              <a:defRPr>
                <a:solidFill>
                  <a:schemeClr val="tx1"/>
                </a:solidFill>
                <a:latin typeface="Verdana" pitchFamily="34" charset="0"/>
              </a:defRPr>
            </a:lvl1pPr>
            <a:lvl2pPr marL="742950" indent="-285750" defTabSz="917575" eaLnBrk="0" hangingPunct="0">
              <a:defRPr>
                <a:solidFill>
                  <a:schemeClr val="tx1"/>
                </a:solidFill>
                <a:latin typeface="Verdana" pitchFamily="34" charset="0"/>
              </a:defRPr>
            </a:lvl2pPr>
            <a:lvl3pPr marL="1143000" indent="-228600" defTabSz="917575" eaLnBrk="0" hangingPunct="0">
              <a:defRPr>
                <a:solidFill>
                  <a:schemeClr val="tx1"/>
                </a:solidFill>
                <a:latin typeface="Verdana" pitchFamily="34" charset="0"/>
              </a:defRPr>
            </a:lvl3pPr>
            <a:lvl4pPr marL="1600200" indent="-228600" defTabSz="917575" eaLnBrk="0" hangingPunct="0">
              <a:defRPr>
                <a:solidFill>
                  <a:schemeClr val="tx1"/>
                </a:solidFill>
                <a:latin typeface="Verdana" pitchFamily="34" charset="0"/>
              </a:defRPr>
            </a:lvl4pPr>
            <a:lvl5pPr marL="2057400" indent="-228600" defTabSz="917575" eaLnBrk="0" hangingPunct="0">
              <a:defRPr>
                <a:solidFill>
                  <a:schemeClr val="tx1"/>
                </a:solidFill>
                <a:latin typeface="Verdana" pitchFamily="34" charset="0"/>
              </a:defRPr>
            </a:lvl5pPr>
            <a:lvl6pPr marL="2514600" indent="-228600" defTabSz="917575" eaLnBrk="0" fontAlgn="base" hangingPunct="0">
              <a:spcBef>
                <a:spcPct val="0"/>
              </a:spcBef>
              <a:spcAft>
                <a:spcPct val="0"/>
              </a:spcAft>
              <a:defRPr>
                <a:solidFill>
                  <a:schemeClr val="tx1"/>
                </a:solidFill>
                <a:latin typeface="Verdana" pitchFamily="34" charset="0"/>
              </a:defRPr>
            </a:lvl6pPr>
            <a:lvl7pPr marL="2971800" indent="-228600" defTabSz="917575" eaLnBrk="0" fontAlgn="base" hangingPunct="0">
              <a:spcBef>
                <a:spcPct val="0"/>
              </a:spcBef>
              <a:spcAft>
                <a:spcPct val="0"/>
              </a:spcAft>
              <a:defRPr>
                <a:solidFill>
                  <a:schemeClr val="tx1"/>
                </a:solidFill>
                <a:latin typeface="Verdana" pitchFamily="34" charset="0"/>
              </a:defRPr>
            </a:lvl7pPr>
            <a:lvl8pPr marL="3429000" indent="-228600" defTabSz="917575" eaLnBrk="0" fontAlgn="base" hangingPunct="0">
              <a:spcBef>
                <a:spcPct val="0"/>
              </a:spcBef>
              <a:spcAft>
                <a:spcPct val="0"/>
              </a:spcAft>
              <a:defRPr>
                <a:solidFill>
                  <a:schemeClr val="tx1"/>
                </a:solidFill>
                <a:latin typeface="Verdana" pitchFamily="34" charset="0"/>
              </a:defRPr>
            </a:lvl8pPr>
            <a:lvl9pPr marL="3886200" indent="-228600" defTabSz="917575" eaLnBrk="0" fontAlgn="base" hangingPunct="0">
              <a:spcBef>
                <a:spcPct val="0"/>
              </a:spcBef>
              <a:spcAft>
                <a:spcPct val="0"/>
              </a:spcAft>
              <a:defRPr>
                <a:solidFill>
                  <a:schemeClr val="tx1"/>
                </a:solidFill>
                <a:latin typeface="Verdana" pitchFamily="34" charset="0"/>
              </a:defRPr>
            </a:lvl9pPr>
          </a:lstStyle>
          <a:p>
            <a:pPr>
              <a:defRPr/>
            </a:pPr>
            <a:fld id="{270826D3-10AB-4F94-8C6D-8C91AEC91428}" type="slidenum">
              <a:rPr lang="en-US" altLang="en-US" smtClean="0">
                <a:latin typeface="Times New Roman" pitchFamily="18" charset="0"/>
              </a:rPr>
              <a:pPr>
                <a:defRPr/>
              </a:pPr>
              <a:t>1</a:t>
            </a:fld>
            <a:endParaRPr lang="en-US" altLang="en-US">
              <a:latin typeface="Times New Roman" pitchFamily="18" charset="0"/>
            </a:endParaRPr>
          </a:p>
        </p:txBody>
      </p:sp>
      <p:sp>
        <p:nvSpPr>
          <p:cNvPr id="45059" name="Rectangle 4"/>
          <p:cNvSpPr>
            <a:spLocks noGrp="1" noRot="1" noChangeAspect="1" noChangeArrowheads="1" noTextEdit="1"/>
          </p:cNvSpPr>
          <p:nvPr>
            <p:ph type="sldImg"/>
          </p:nvPr>
        </p:nvSpPr>
        <p:spPr>
          <a:xfrm>
            <a:off x="1143000" y="685800"/>
            <a:ext cx="4572000" cy="3429000"/>
          </a:xfrm>
          <a:ln/>
        </p:spPr>
      </p:sp>
      <p:sp>
        <p:nvSpPr>
          <p:cNvPr id="45060"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7520052-73AD-4B87-9670-94B325985597}" type="slidenum">
              <a:rPr lang="en-US" smtClean="0"/>
              <a:pPr/>
              <a:t>3</a:t>
            </a:fld>
            <a:endParaRPr lang="en-US"/>
          </a:p>
        </p:txBody>
      </p:sp>
      <p:sp>
        <p:nvSpPr>
          <p:cNvPr id="5" name="Footer Placeholder 4"/>
          <p:cNvSpPr>
            <a:spLocks noGrp="1"/>
          </p:cNvSpPr>
          <p:nvPr>
            <p:ph type="ftr" sz="quarter" idx="11"/>
          </p:nvPr>
        </p:nvSpPr>
        <p:spPr/>
        <p:txBody>
          <a:bodyPr/>
          <a:lstStyle/>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7520052-73AD-4B87-9670-94B325985597}" type="slidenum">
              <a:rPr lang="en-US" smtClean="0"/>
              <a:pPr/>
              <a:t>4</a:t>
            </a:fld>
            <a:endParaRPr lang="en-US"/>
          </a:p>
        </p:txBody>
      </p:sp>
      <p:sp>
        <p:nvSpPr>
          <p:cNvPr id="5" name="Footer Placeholder 4"/>
          <p:cNvSpPr>
            <a:spLocks noGrp="1"/>
          </p:cNvSpPr>
          <p:nvPr>
            <p:ph type="ftr" sz="quarter" idx="11"/>
          </p:nvPr>
        </p:nvSpPr>
        <p:spPr/>
        <p:txBody>
          <a:bodyPr/>
          <a:lstStyle/>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7575">
              <a:defRPr>
                <a:solidFill>
                  <a:schemeClr val="tx1"/>
                </a:solidFill>
                <a:latin typeface="Verdana" pitchFamily="34" charset="0"/>
              </a:defRPr>
            </a:lvl1pPr>
            <a:lvl2pPr marL="742950" indent="-285750" defTabSz="917575">
              <a:defRPr>
                <a:solidFill>
                  <a:schemeClr val="tx1"/>
                </a:solidFill>
                <a:latin typeface="Verdana" pitchFamily="34" charset="0"/>
              </a:defRPr>
            </a:lvl2pPr>
            <a:lvl3pPr marL="1143000" indent="-228600" defTabSz="917575">
              <a:defRPr>
                <a:solidFill>
                  <a:schemeClr val="tx1"/>
                </a:solidFill>
                <a:latin typeface="Verdana" pitchFamily="34" charset="0"/>
              </a:defRPr>
            </a:lvl3pPr>
            <a:lvl4pPr marL="1600200" indent="-228600" defTabSz="917575">
              <a:defRPr>
                <a:solidFill>
                  <a:schemeClr val="tx1"/>
                </a:solidFill>
                <a:latin typeface="Verdana" pitchFamily="34" charset="0"/>
              </a:defRPr>
            </a:lvl4pPr>
            <a:lvl5pPr marL="2057400" indent="-228600" defTabSz="917575">
              <a:defRPr>
                <a:solidFill>
                  <a:schemeClr val="tx1"/>
                </a:solidFill>
                <a:latin typeface="Verdana" pitchFamily="34" charset="0"/>
              </a:defRPr>
            </a:lvl5pPr>
            <a:lvl6pPr marL="2514600" indent="-228600" defTabSz="917575" eaLnBrk="0" fontAlgn="base" hangingPunct="0">
              <a:spcBef>
                <a:spcPct val="0"/>
              </a:spcBef>
              <a:spcAft>
                <a:spcPct val="0"/>
              </a:spcAft>
              <a:defRPr>
                <a:solidFill>
                  <a:schemeClr val="tx1"/>
                </a:solidFill>
                <a:latin typeface="Verdana" pitchFamily="34" charset="0"/>
              </a:defRPr>
            </a:lvl6pPr>
            <a:lvl7pPr marL="2971800" indent="-228600" defTabSz="917575" eaLnBrk="0" fontAlgn="base" hangingPunct="0">
              <a:spcBef>
                <a:spcPct val="0"/>
              </a:spcBef>
              <a:spcAft>
                <a:spcPct val="0"/>
              </a:spcAft>
              <a:defRPr>
                <a:solidFill>
                  <a:schemeClr val="tx1"/>
                </a:solidFill>
                <a:latin typeface="Verdana" pitchFamily="34" charset="0"/>
              </a:defRPr>
            </a:lvl7pPr>
            <a:lvl8pPr marL="3429000" indent="-228600" defTabSz="917575" eaLnBrk="0" fontAlgn="base" hangingPunct="0">
              <a:spcBef>
                <a:spcPct val="0"/>
              </a:spcBef>
              <a:spcAft>
                <a:spcPct val="0"/>
              </a:spcAft>
              <a:defRPr>
                <a:solidFill>
                  <a:schemeClr val="tx1"/>
                </a:solidFill>
                <a:latin typeface="Verdana" pitchFamily="34" charset="0"/>
              </a:defRPr>
            </a:lvl8pPr>
            <a:lvl9pPr marL="3886200" indent="-228600" defTabSz="917575" eaLnBrk="0" fontAlgn="base" hangingPunct="0">
              <a:spcBef>
                <a:spcPct val="0"/>
              </a:spcBef>
              <a:spcAft>
                <a:spcPct val="0"/>
              </a:spcAft>
              <a:defRPr>
                <a:solidFill>
                  <a:schemeClr val="tx1"/>
                </a:solidFill>
                <a:latin typeface="Verdana" pitchFamily="34" charset="0"/>
              </a:defRPr>
            </a:lvl9pPr>
          </a:lstStyle>
          <a:p>
            <a:fld id="{FA0297D7-DD94-4E43-8EBE-2FFF18A94C7E}" type="slidenum">
              <a:rPr lang="en-US" altLang="en-US">
                <a:solidFill>
                  <a:prstClr val="black"/>
                </a:solidFill>
                <a:latin typeface="Times New Roman" pitchFamily="18" charset="0"/>
              </a:rPr>
              <a:pPr/>
              <a:t>82</a:t>
            </a:fld>
            <a:endParaRPr lang="en-US" altLang="en-US">
              <a:solidFill>
                <a:prstClr val="black"/>
              </a:solidFill>
              <a:latin typeface="Times New Roman" pitchFamily="18" charset="0"/>
            </a:endParaRPr>
          </a:p>
        </p:txBody>
      </p:sp>
      <p:sp>
        <p:nvSpPr>
          <p:cNvPr id="54275" name="Rectangle 4"/>
          <p:cNvSpPr>
            <a:spLocks noGrp="1" noRot="1" noChangeAspect="1" noChangeArrowheads="1" noTextEdit="1"/>
          </p:cNvSpPr>
          <p:nvPr>
            <p:ph type="sldImg"/>
          </p:nvPr>
        </p:nvSpPr>
        <p:spPr>
          <a:xfrm>
            <a:off x="1143000" y="685800"/>
            <a:ext cx="4572000" cy="3429000"/>
          </a:xfrm>
          <a:ln/>
        </p:spPr>
      </p:sp>
      <p:sp>
        <p:nvSpPr>
          <p:cNvPr id="54276"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4" name="Rectangle 3"/>
          <p:cNvSpPr/>
          <p:nvPr/>
        </p:nvSpPr>
        <p:spPr bwMode="white">
          <a:xfrm>
            <a:off x="0" y="5970588"/>
            <a:ext cx="9144000" cy="887412"/>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base">
              <a:spcBef>
                <a:spcPct val="0"/>
              </a:spcBef>
              <a:spcAft>
                <a:spcPct val="0"/>
              </a:spcAft>
              <a:defRPr/>
            </a:pPr>
            <a:endParaRPr lang="en-US">
              <a:solidFill>
                <a:prstClr val="white"/>
              </a:solidFill>
            </a:endParaRPr>
          </a:p>
        </p:txBody>
      </p:sp>
      <p:sp>
        <p:nvSpPr>
          <p:cNvPr id="5" name="Rectangle 4"/>
          <p:cNvSpPr/>
          <p:nvPr/>
        </p:nvSpPr>
        <p:spPr>
          <a:xfrm>
            <a:off x="-9525" y="6053138"/>
            <a:ext cx="2249488" cy="712787"/>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base">
              <a:spcBef>
                <a:spcPct val="0"/>
              </a:spcBef>
              <a:spcAft>
                <a:spcPct val="0"/>
              </a:spcAft>
              <a:defRPr/>
            </a:pPr>
            <a:endParaRPr lang="en-US">
              <a:solidFill>
                <a:prstClr val="white"/>
              </a:solidFill>
            </a:endParaRPr>
          </a:p>
        </p:txBody>
      </p:sp>
      <p:sp>
        <p:nvSpPr>
          <p:cNvPr id="6" name="Rectangle 5"/>
          <p:cNvSpPr/>
          <p:nvPr/>
        </p:nvSpPr>
        <p:spPr>
          <a:xfrm>
            <a:off x="2359025" y="6043613"/>
            <a:ext cx="6784975" cy="714375"/>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base">
              <a:spcBef>
                <a:spcPct val="0"/>
              </a:spcBef>
              <a:spcAft>
                <a:spcPct val="0"/>
              </a:spcAft>
              <a:defRPr/>
            </a:pPr>
            <a:endParaRPr lang="en-US">
              <a:solidFill>
                <a:prstClr val="white"/>
              </a:solidFill>
            </a:endParaRPr>
          </a:p>
        </p:txBody>
      </p:sp>
      <p:sp>
        <p:nvSpPr>
          <p:cNvPr id="8" name="Title 7"/>
          <p:cNvSpPr>
            <a:spLocks noGrp="1"/>
          </p:cNvSpPr>
          <p:nvPr>
            <p:ph type="ctrTitle"/>
          </p:nvPr>
        </p:nvSpPr>
        <p:spPr>
          <a:xfrm>
            <a:off x="2362200" y="4038600"/>
            <a:ext cx="6477000" cy="1828800"/>
          </a:xfrm>
        </p:spPr>
        <p:txBody>
          <a:bodyPr anchor="b"/>
          <a:lstStyle>
            <a:lvl1pPr>
              <a:defRPr cap="all" baseline="0"/>
            </a:lvl1pPr>
          </a:lstStyle>
          <a:p>
            <a:r>
              <a:rPr lang="en-US"/>
              <a:t>Click to edit Master title style</a:t>
            </a:r>
          </a:p>
        </p:txBody>
      </p:sp>
      <p:sp>
        <p:nvSpPr>
          <p:cNvPr id="9" name="Subtitle 8"/>
          <p:cNvSpPr>
            <a:spLocks noGrp="1"/>
          </p:cNvSpPr>
          <p:nvPr>
            <p:ph type="subTitle" idx="1"/>
          </p:nvPr>
        </p:nvSpPr>
        <p:spPr>
          <a:xfrm>
            <a:off x="2362200" y="6050037"/>
            <a:ext cx="6705600" cy="685800"/>
          </a:xfrm>
        </p:spPr>
        <p:txBody>
          <a:bodyPr anchor="ctr">
            <a:normAutofit/>
          </a:bodyPr>
          <a:lstStyle>
            <a:lvl1pPr marL="0" indent="0" algn="l">
              <a:buNone/>
              <a:defRPr sz="2600">
                <a:solidFill>
                  <a:srgbClr val="FFFFFF"/>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7" name="Date Placeholder 27"/>
          <p:cNvSpPr>
            <a:spLocks noGrp="1"/>
          </p:cNvSpPr>
          <p:nvPr>
            <p:ph type="dt" sz="half" idx="10"/>
          </p:nvPr>
        </p:nvSpPr>
        <p:spPr>
          <a:xfrm>
            <a:off x="76200" y="6069013"/>
            <a:ext cx="2057400" cy="685800"/>
          </a:xfrm>
        </p:spPr>
        <p:txBody>
          <a:bodyPr>
            <a:noAutofit/>
          </a:bodyPr>
          <a:lstStyle>
            <a:lvl1pPr algn="ctr">
              <a:defRPr sz="2000">
                <a:solidFill>
                  <a:srgbClr val="FFFFFF"/>
                </a:solidFill>
              </a:defRPr>
            </a:lvl1pPr>
          </a:lstStyle>
          <a:p>
            <a:pPr>
              <a:defRPr/>
            </a:pPr>
            <a:fld id="{6E85E257-C8C1-4858-A5B9-7E58F63B01E2}" type="datetime1">
              <a:rPr lang="en-US" smtClean="0"/>
              <a:t>1/11/2019</a:t>
            </a:fld>
            <a:endParaRPr lang="en-US"/>
          </a:p>
        </p:txBody>
      </p:sp>
      <p:sp>
        <p:nvSpPr>
          <p:cNvPr id="10" name="Footer Placeholder 16"/>
          <p:cNvSpPr>
            <a:spLocks noGrp="1"/>
          </p:cNvSpPr>
          <p:nvPr>
            <p:ph type="ftr" sz="quarter" idx="11"/>
          </p:nvPr>
        </p:nvSpPr>
        <p:spPr>
          <a:xfrm>
            <a:off x="2085975" y="236538"/>
            <a:ext cx="5867400" cy="365125"/>
          </a:xfrm>
        </p:spPr>
        <p:txBody>
          <a:bodyPr/>
          <a:lstStyle>
            <a:lvl1pPr algn="r">
              <a:defRPr>
                <a:solidFill>
                  <a:schemeClr val="tx2"/>
                </a:solidFill>
              </a:defRPr>
            </a:lvl1pPr>
          </a:lstStyle>
          <a:p>
            <a:pPr>
              <a:defRPr/>
            </a:pPr>
            <a:r>
              <a:rPr lang="en-US">
                <a:solidFill>
                  <a:srgbClr val="EBDDC3"/>
                </a:solidFill>
              </a:rPr>
              <a:t>Unit-IV Mobile Software Development                    by Prof. J. Christy Jackson</a:t>
            </a:r>
          </a:p>
        </p:txBody>
      </p:sp>
      <p:sp>
        <p:nvSpPr>
          <p:cNvPr id="11" name="Slide Number Placeholder 28"/>
          <p:cNvSpPr>
            <a:spLocks noGrp="1"/>
          </p:cNvSpPr>
          <p:nvPr>
            <p:ph type="sldNum" sz="quarter" idx="12"/>
          </p:nvPr>
        </p:nvSpPr>
        <p:spPr>
          <a:xfrm>
            <a:off x="8001000" y="228600"/>
            <a:ext cx="838200" cy="381000"/>
          </a:xfrm>
        </p:spPr>
        <p:txBody>
          <a:bodyPr/>
          <a:lstStyle>
            <a:lvl1pPr>
              <a:defRPr>
                <a:solidFill>
                  <a:schemeClr val="tx2"/>
                </a:solidFill>
              </a:defRPr>
            </a:lvl1pPr>
          </a:lstStyle>
          <a:p>
            <a:pPr>
              <a:defRPr/>
            </a:pPr>
            <a:fld id="{7E8BBF3A-E0DE-42B1-9994-D0B388606006}" type="slidenum">
              <a:rPr lang="en-US">
                <a:solidFill>
                  <a:srgbClr val="EBDDC3"/>
                </a:solidFill>
              </a:rPr>
              <a:pPr>
                <a:defRPr/>
              </a:pPr>
              <a:t>‹#›</a:t>
            </a:fld>
            <a:endParaRPr lang="en-US">
              <a:solidFill>
                <a:srgbClr val="EBDDC3"/>
              </a:solidFill>
            </a:endParaRPr>
          </a:p>
        </p:txBody>
      </p:sp>
    </p:spTree>
    <p:extLst>
      <p:ext uri="{BB962C8B-B14F-4D97-AF65-F5344CB8AC3E}">
        <p14:creationId xmlns:p14="http://schemas.microsoft.com/office/powerpoint/2010/main" val="217063288"/>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23201899-8F0B-4AF6-9AE0-C7A9D6765FDE}" type="datetime1">
              <a:rPr lang="en-US" smtClean="0">
                <a:solidFill>
                  <a:srgbClr val="775F55"/>
                </a:solidFill>
              </a:rPr>
              <a:t>1/11/2019</a:t>
            </a:fld>
            <a:endParaRPr lang="en-US">
              <a:solidFill>
                <a:srgbClr val="775F55"/>
              </a:solidFill>
            </a:endParaRPr>
          </a:p>
        </p:txBody>
      </p:sp>
      <p:sp>
        <p:nvSpPr>
          <p:cNvPr id="5" name="Footer Placeholder 4"/>
          <p:cNvSpPr>
            <a:spLocks noGrp="1"/>
          </p:cNvSpPr>
          <p:nvPr>
            <p:ph type="ftr" sz="quarter" idx="11"/>
          </p:nvPr>
        </p:nvSpPr>
        <p:spPr/>
        <p:txBody>
          <a:bodyPr/>
          <a:lstStyle>
            <a:lvl1pPr algn="r">
              <a:defRPr>
                <a:solidFill>
                  <a:schemeClr val="tx2"/>
                </a:solidFill>
              </a:defRPr>
            </a:lvl1pPr>
          </a:lstStyle>
          <a:p>
            <a:pPr>
              <a:defRPr/>
            </a:pPr>
            <a:r>
              <a:rPr lang="en-US">
                <a:solidFill>
                  <a:srgbClr val="775F55"/>
                </a:solidFill>
              </a:rPr>
              <a:t>Unit-IV Mobile Software Development                    by Prof. J. Christy Jackson</a:t>
            </a:r>
          </a:p>
        </p:txBody>
      </p:sp>
      <p:sp>
        <p:nvSpPr>
          <p:cNvPr id="6" name="Slide Number Placeholder 5"/>
          <p:cNvSpPr>
            <a:spLocks noGrp="1"/>
          </p:cNvSpPr>
          <p:nvPr>
            <p:ph type="sldNum" sz="quarter" idx="12"/>
          </p:nvPr>
        </p:nvSpPr>
        <p:spPr/>
        <p:txBody>
          <a:bodyPr/>
          <a:lstStyle>
            <a:lvl1pPr>
              <a:defRPr/>
            </a:lvl1pPr>
          </a:lstStyle>
          <a:p>
            <a:pPr>
              <a:defRPr/>
            </a:pPr>
            <a:fld id="{D8492439-8691-45A8-BB2B-8ECCD1B06A04}" type="slidenum">
              <a:rPr lang="en-US"/>
              <a:pPr>
                <a:defRPr/>
              </a:pPr>
              <a:t>‹#›</a:t>
            </a:fld>
            <a:endParaRPr lang="en-US"/>
          </a:p>
        </p:txBody>
      </p:sp>
    </p:spTree>
    <p:extLst>
      <p:ext uri="{BB962C8B-B14F-4D97-AF65-F5344CB8AC3E}">
        <p14:creationId xmlns:p14="http://schemas.microsoft.com/office/powerpoint/2010/main" val="40457664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4" name="Rectangle 3"/>
          <p:cNvSpPr/>
          <p:nvPr/>
        </p:nvSpPr>
        <p:spPr bwMode="white">
          <a:xfrm>
            <a:off x="6096000" y="0"/>
            <a:ext cx="320675" cy="6858000"/>
          </a:xfrm>
          <a:prstGeom prst="rect">
            <a:avLst/>
          </a:prstGeom>
          <a:solidFill>
            <a:srgbClr val="FFFFFF"/>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en-US">
              <a:solidFill>
                <a:prstClr val="white"/>
              </a:solidFill>
            </a:endParaRPr>
          </a:p>
        </p:txBody>
      </p:sp>
      <p:sp>
        <p:nvSpPr>
          <p:cNvPr id="5" name="Rectangle 4"/>
          <p:cNvSpPr/>
          <p:nvPr/>
        </p:nvSpPr>
        <p:spPr>
          <a:xfrm>
            <a:off x="6142038" y="609600"/>
            <a:ext cx="228600" cy="6248400"/>
          </a:xfrm>
          <a:prstGeom prst="rect">
            <a:avLst/>
          </a:prstGeom>
          <a:solidFill>
            <a:schemeClr val="accent1"/>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en-US">
              <a:solidFill>
                <a:prstClr val="white"/>
              </a:solidFill>
            </a:endParaRPr>
          </a:p>
        </p:txBody>
      </p:sp>
      <p:sp>
        <p:nvSpPr>
          <p:cNvPr id="6" name="Rectangle 5"/>
          <p:cNvSpPr/>
          <p:nvPr/>
        </p:nvSpPr>
        <p:spPr>
          <a:xfrm>
            <a:off x="6142038" y="0"/>
            <a:ext cx="228600" cy="533400"/>
          </a:xfrm>
          <a:prstGeom prst="rect">
            <a:avLst/>
          </a:prstGeom>
          <a:solidFill>
            <a:schemeClr val="accent2"/>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en-US">
              <a:solidFill>
                <a:prstClr val="white"/>
              </a:solidFill>
            </a:endParaRPr>
          </a:p>
        </p:txBody>
      </p:sp>
      <p:sp>
        <p:nvSpPr>
          <p:cNvPr id="2" name="Vertical Title 1"/>
          <p:cNvSpPr>
            <a:spLocks noGrp="1"/>
          </p:cNvSpPr>
          <p:nvPr>
            <p:ph type="title" orient="vert"/>
          </p:nvPr>
        </p:nvSpPr>
        <p:spPr>
          <a:xfrm>
            <a:off x="6553200" y="609600"/>
            <a:ext cx="2057400" cy="55165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609600"/>
            <a:ext cx="5562600" cy="551656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a:xfrm>
            <a:off x="6553200" y="6248400"/>
            <a:ext cx="2209800" cy="365125"/>
          </a:xfrm>
        </p:spPr>
        <p:txBody>
          <a:bodyPr/>
          <a:lstStyle>
            <a:lvl1pPr>
              <a:defRPr/>
            </a:lvl1pPr>
          </a:lstStyle>
          <a:p>
            <a:pPr>
              <a:defRPr/>
            </a:pPr>
            <a:fld id="{200BDCAD-059D-4F72-A812-06FE06AA4BE0}" type="datetime1">
              <a:rPr lang="en-US" smtClean="0">
                <a:solidFill>
                  <a:srgbClr val="775F55"/>
                </a:solidFill>
              </a:rPr>
              <a:t>1/11/2019</a:t>
            </a:fld>
            <a:endParaRPr lang="en-US">
              <a:solidFill>
                <a:srgbClr val="775F55"/>
              </a:solidFill>
            </a:endParaRPr>
          </a:p>
        </p:txBody>
      </p:sp>
      <p:sp>
        <p:nvSpPr>
          <p:cNvPr id="8" name="Footer Placeholder 4"/>
          <p:cNvSpPr>
            <a:spLocks noGrp="1"/>
          </p:cNvSpPr>
          <p:nvPr>
            <p:ph type="ftr" sz="quarter" idx="11"/>
          </p:nvPr>
        </p:nvSpPr>
        <p:spPr>
          <a:xfrm>
            <a:off x="457200" y="6248400"/>
            <a:ext cx="5573713" cy="365125"/>
          </a:xfrm>
        </p:spPr>
        <p:txBody>
          <a:bodyPr/>
          <a:lstStyle>
            <a:lvl1pPr algn="r">
              <a:defRPr>
                <a:solidFill>
                  <a:schemeClr val="tx2"/>
                </a:solidFill>
              </a:defRPr>
            </a:lvl1pPr>
          </a:lstStyle>
          <a:p>
            <a:pPr>
              <a:defRPr/>
            </a:pPr>
            <a:r>
              <a:rPr lang="en-US">
                <a:solidFill>
                  <a:srgbClr val="775F55"/>
                </a:solidFill>
              </a:rPr>
              <a:t>Unit-IV Mobile Software Development                    by Prof. J. Christy Jackson</a:t>
            </a:r>
          </a:p>
        </p:txBody>
      </p:sp>
      <p:sp>
        <p:nvSpPr>
          <p:cNvPr id="9" name="Slide Number Placeholder 5"/>
          <p:cNvSpPr>
            <a:spLocks noGrp="1"/>
          </p:cNvSpPr>
          <p:nvPr>
            <p:ph type="sldNum" sz="quarter" idx="12"/>
          </p:nvPr>
        </p:nvSpPr>
        <p:spPr>
          <a:xfrm rot="5400000">
            <a:off x="5989638" y="144462"/>
            <a:ext cx="533400" cy="244475"/>
          </a:xfrm>
        </p:spPr>
        <p:txBody>
          <a:bodyPr/>
          <a:lstStyle>
            <a:lvl1pPr>
              <a:defRPr/>
            </a:lvl1pPr>
          </a:lstStyle>
          <a:p>
            <a:pPr>
              <a:defRPr/>
            </a:pPr>
            <a:fld id="{0702794B-6CE0-4DF2-82A1-58530FF4D1D3}" type="slidenum">
              <a:rPr lang="en-US"/>
              <a:pPr>
                <a:defRPr/>
              </a:pPr>
              <a:t>‹#›</a:t>
            </a:fld>
            <a:endParaRPr lang="en-US"/>
          </a:p>
        </p:txBody>
      </p:sp>
    </p:spTree>
    <p:extLst>
      <p:ext uri="{BB962C8B-B14F-4D97-AF65-F5344CB8AC3E}">
        <p14:creationId xmlns:p14="http://schemas.microsoft.com/office/powerpoint/2010/main" val="106787892"/>
      </p:ext>
    </p:extLst>
  </p:cSld>
  <p:clrMapOvr>
    <a:overrideClrMapping bg1="lt1" tx1="dk1" bg2="lt2" tx2="dk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0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19200"/>
            <a:ext cx="8458200" cy="5029200"/>
          </a:xfrm>
          <a:prstGeom prst="rect">
            <a:avLst/>
          </a:prstGeom>
        </p:spPr>
        <p:txBody>
          <a:bodyPr vert="horz">
            <a:normAutofit/>
          </a:bodyPr>
          <a:lstStyle>
            <a:lvl1pPr marL="342900" indent="-342900">
              <a:spcBef>
                <a:spcPts val="0"/>
              </a:spcBef>
              <a:spcAft>
                <a:spcPts val="1200"/>
              </a:spcAft>
              <a:buClr>
                <a:schemeClr val="accent6"/>
              </a:buClr>
              <a:buFont typeface="Wingdings" charset="2"/>
              <a:buChar char="§"/>
              <a:defRPr sz="2800" baseline="0">
                <a:solidFill>
                  <a:srgbClr val="2D2D8A"/>
                </a:solidFill>
                <a:latin typeface="Arial"/>
                <a:cs typeface="Arial"/>
              </a:defRPr>
            </a:lvl1pPr>
            <a:lvl2pPr>
              <a:spcBef>
                <a:spcPts val="0"/>
              </a:spcBef>
              <a:spcAft>
                <a:spcPts val="1200"/>
              </a:spcAft>
              <a:buClr>
                <a:schemeClr val="accent6"/>
              </a:buClr>
              <a:buFont typeface="Arial"/>
              <a:buChar char="•"/>
              <a:defRPr sz="2400">
                <a:solidFill>
                  <a:srgbClr val="2D2D8A"/>
                </a:solidFill>
                <a:latin typeface="Arial"/>
                <a:cs typeface="Arial"/>
              </a:defRPr>
            </a:lvl2pPr>
            <a:lvl3pPr>
              <a:spcBef>
                <a:spcPts val="0"/>
              </a:spcBef>
              <a:spcAft>
                <a:spcPts val="1200"/>
              </a:spcAft>
              <a:buClr>
                <a:schemeClr val="accent6"/>
              </a:buClr>
              <a:buFont typeface="Lucida Grande"/>
              <a:buChar char="-"/>
              <a:defRPr sz="2000">
                <a:solidFill>
                  <a:srgbClr val="2D2D8A"/>
                </a:solidFill>
                <a:latin typeface="Arial"/>
                <a:cs typeface="Arial"/>
              </a:defRPr>
            </a:lvl3pPr>
            <a:lvl4pPr>
              <a:buClr>
                <a:schemeClr val="accent6"/>
              </a:buClr>
              <a:defRPr>
                <a:solidFill>
                  <a:srgbClr val="333399"/>
                </a:solidFill>
              </a:defRPr>
            </a:lvl4pPr>
            <a:lvl5pPr>
              <a:buClr>
                <a:schemeClr val="accent6"/>
              </a:buClr>
              <a:defRPr>
                <a:solidFill>
                  <a:srgbClr val="333399"/>
                </a:solidFill>
              </a:defRPr>
            </a:lvl5pPr>
          </a:lstStyle>
          <a:p>
            <a:pPr lvl="0"/>
            <a:r>
              <a:rPr lang="en-US" dirty="0"/>
              <a:t>Click to edit Master text styles</a:t>
            </a:r>
          </a:p>
          <a:p>
            <a:pPr lvl="1"/>
            <a:r>
              <a:rPr lang="en-US" dirty="0"/>
              <a:t>Second level</a:t>
            </a:r>
          </a:p>
          <a:p>
            <a:pPr lvl="2"/>
            <a:r>
              <a:rPr lang="en-US" dirty="0"/>
              <a:t>Third level</a:t>
            </a:r>
          </a:p>
          <a:p>
            <a:pPr lvl="0"/>
            <a:r>
              <a:rPr lang="en-US" dirty="0"/>
              <a:t>Click to edit Master text styles</a:t>
            </a:r>
          </a:p>
          <a:p>
            <a:pPr lvl="1"/>
            <a:r>
              <a:rPr lang="en-US" dirty="0"/>
              <a:t>Second level</a:t>
            </a:r>
          </a:p>
          <a:p>
            <a:pPr lvl="2"/>
            <a:r>
              <a:rPr lang="en-US" dirty="0"/>
              <a:t>Third level</a:t>
            </a:r>
          </a:p>
          <a:p>
            <a:pPr lvl="0"/>
            <a:endParaRPr lang="en-US" dirty="0"/>
          </a:p>
          <a:p>
            <a:pPr lvl="0"/>
            <a:endParaRPr lang="en-US" dirty="0"/>
          </a:p>
        </p:txBody>
      </p:sp>
      <p:sp>
        <p:nvSpPr>
          <p:cNvPr id="6" name="Text Placeholder 7"/>
          <p:cNvSpPr>
            <a:spLocks noGrp="1"/>
          </p:cNvSpPr>
          <p:nvPr>
            <p:ph type="body" sz="quarter" idx="11"/>
          </p:nvPr>
        </p:nvSpPr>
        <p:spPr>
          <a:xfrm>
            <a:off x="457200" y="381000"/>
            <a:ext cx="8458200" cy="762000"/>
          </a:xfrm>
          <a:prstGeom prst="rect">
            <a:avLst/>
          </a:prstGeom>
        </p:spPr>
        <p:txBody>
          <a:bodyPr vert="horz">
            <a:normAutofit/>
          </a:bodyPr>
          <a:lstStyle>
            <a:lvl1pPr marL="0" indent="0">
              <a:spcBef>
                <a:spcPts val="0"/>
              </a:spcBef>
              <a:buNone/>
              <a:defRPr sz="3200" baseline="0">
                <a:solidFill>
                  <a:srgbClr val="2D2D8A"/>
                </a:solidFill>
                <a:latin typeface="Arial"/>
                <a:cs typeface="Arial"/>
              </a:defRPr>
            </a:lvl1pPr>
            <a:lvl2pPr>
              <a:buNone/>
              <a:defRPr>
                <a:solidFill>
                  <a:srgbClr val="2D2D8A"/>
                </a:solidFill>
              </a:defRPr>
            </a:lvl2pPr>
            <a:lvl3pPr>
              <a:buNone/>
              <a:defRPr>
                <a:solidFill>
                  <a:srgbClr val="2D2D8A"/>
                </a:solidFill>
              </a:defRPr>
            </a:lvl3pPr>
            <a:lvl4pPr>
              <a:buNone/>
              <a:defRPr>
                <a:solidFill>
                  <a:srgbClr val="2D2D8A"/>
                </a:solidFill>
              </a:defRPr>
            </a:lvl4pPr>
            <a:lvl5pPr>
              <a:buNone/>
              <a:defRPr>
                <a:solidFill>
                  <a:srgbClr val="2D2D8A"/>
                </a:solidFill>
              </a:defRPr>
            </a:lvl5pPr>
          </a:lstStyle>
          <a:p>
            <a:pPr lvl="0"/>
            <a:r>
              <a:rPr lang="en-US" dirty="0"/>
              <a:t>Click to edit Master text styles</a:t>
            </a:r>
          </a:p>
        </p:txBody>
      </p:sp>
      <p:sp>
        <p:nvSpPr>
          <p:cNvPr id="4" name="Rectangle 6"/>
          <p:cNvSpPr>
            <a:spLocks noGrp="1" noChangeArrowheads="1"/>
          </p:cNvSpPr>
          <p:nvPr>
            <p:ph type="sldNum" sz="quarter" idx="12"/>
          </p:nvPr>
        </p:nvSpPr>
        <p:spPr>
          <a:ln/>
        </p:spPr>
        <p:txBody>
          <a:bodyPr/>
          <a:lstStyle>
            <a:lvl1pPr>
              <a:defRPr>
                <a:latin typeface="Arial"/>
                <a:cs typeface="Arial"/>
              </a:defRPr>
            </a:lvl1pPr>
          </a:lstStyle>
          <a:p>
            <a:pPr>
              <a:defRPr/>
            </a:pPr>
            <a:fld id="{073A3D0D-59F9-4241-B450-97D9FF6D488D}" type="slidenum">
              <a:rPr lang="en-US" smtClean="0"/>
              <a:pPr>
                <a:defRPr/>
              </a:pPr>
              <a:t>‹#›</a:t>
            </a:fld>
            <a:endParaRPr lang="en-US"/>
          </a:p>
        </p:txBody>
      </p:sp>
    </p:spTree>
    <p:extLst>
      <p:ext uri="{BB962C8B-B14F-4D97-AF65-F5344CB8AC3E}">
        <p14:creationId xmlns:p14="http://schemas.microsoft.com/office/powerpoint/2010/main" val="36374481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12648" y="228600"/>
            <a:ext cx="8153400" cy="990600"/>
          </a:xfrm>
        </p:spPr>
        <p:txBody>
          <a:bodyPr/>
          <a:lstStyle/>
          <a:p>
            <a:r>
              <a:rPr lang="en-US"/>
              <a:t>Click to edit Master title style</a:t>
            </a:r>
          </a:p>
        </p:txBody>
      </p:sp>
      <p:sp>
        <p:nvSpPr>
          <p:cNvPr id="8" name="Content Placeholder 7"/>
          <p:cNvSpPr>
            <a:spLocks noGrp="1"/>
          </p:cNvSpPr>
          <p:nvPr>
            <p:ph sz="quarter" idx="1"/>
          </p:nvPr>
        </p:nvSpPr>
        <p:spPr>
          <a:xfrm>
            <a:off x="612648" y="1600200"/>
            <a:ext cx="81534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DFA6B1AA-0F72-4CF3-87CD-863BF45DEF63}" type="datetime1">
              <a:rPr lang="en-US" smtClean="0">
                <a:solidFill>
                  <a:srgbClr val="775F55"/>
                </a:solidFill>
              </a:rPr>
              <a:t>1/11/2019</a:t>
            </a:fld>
            <a:endParaRPr lang="en-US">
              <a:solidFill>
                <a:srgbClr val="775F55"/>
              </a:solidFill>
            </a:endParaRPr>
          </a:p>
        </p:txBody>
      </p:sp>
      <p:sp>
        <p:nvSpPr>
          <p:cNvPr id="5" name="Footer Placeholder 4"/>
          <p:cNvSpPr>
            <a:spLocks noGrp="1"/>
          </p:cNvSpPr>
          <p:nvPr>
            <p:ph type="ftr" sz="quarter" idx="11"/>
          </p:nvPr>
        </p:nvSpPr>
        <p:spPr/>
        <p:txBody>
          <a:bodyPr/>
          <a:lstStyle>
            <a:lvl1pPr algn="r">
              <a:defRPr>
                <a:solidFill>
                  <a:schemeClr val="tx2"/>
                </a:solidFill>
              </a:defRPr>
            </a:lvl1pPr>
          </a:lstStyle>
          <a:p>
            <a:pPr>
              <a:defRPr/>
            </a:pPr>
            <a:r>
              <a:rPr lang="en-US">
                <a:solidFill>
                  <a:srgbClr val="775F55"/>
                </a:solidFill>
              </a:rPr>
              <a:t>Unit-IV Mobile Software Development                    by Prof. J. Christy Jackson</a:t>
            </a:r>
          </a:p>
        </p:txBody>
      </p:sp>
      <p:sp>
        <p:nvSpPr>
          <p:cNvPr id="6" name="Slide Number Placeholder 5"/>
          <p:cNvSpPr>
            <a:spLocks noGrp="1"/>
          </p:cNvSpPr>
          <p:nvPr>
            <p:ph type="sldNum" sz="quarter" idx="12"/>
          </p:nvPr>
        </p:nvSpPr>
        <p:spPr/>
        <p:txBody>
          <a:bodyPr/>
          <a:lstStyle>
            <a:lvl1pPr>
              <a:defRPr>
                <a:solidFill>
                  <a:srgbClr val="FFFFFF"/>
                </a:solidFill>
              </a:defRPr>
            </a:lvl1pPr>
          </a:lstStyle>
          <a:p>
            <a:pPr>
              <a:defRPr/>
            </a:pPr>
            <a:fld id="{885E3598-47E5-4677-AF6D-900DD99C8610}" type="slidenum">
              <a:rPr lang="en-US"/>
              <a:pPr>
                <a:defRPr/>
              </a:pPr>
              <a:t>‹#›</a:t>
            </a:fld>
            <a:endParaRPr lang="en-US"/>
          </a:p>
        </p:txBody>
      </p:sp>
    </p:spTree>
    <p:extLst>
      <p:ext uri="{BB962C8B-B14F-4D97-AF65-F5344CB8AC3E}">
        <p14:creationId xmlns:p14="http://schemas.microsoft.com/office/powerpoint/2010/main" val="5609852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bwMode="white">
          <a:xfrm>
            <a:off x="0" y="1524000"/>
            <a:ext cx="9144000" cy="114300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base">
              <a:spcBef>
                <a:spcPct val="0"/>
              </a:spcBef>
              <a:spcAft>
                <a:spcPct val="0"/>
              </a:spcAft>
              <a:defRPr/>
            </a:pPr>
            <a:endParaRPr lang="en-US">
              <a:solidFill>
                <a:prstClr val="white"/>
              </a:solidFill>
            </a:endParaRPr>
          </a:p>
        </p:txBody>
      </p:sp>
      <p:sp>
        <p:nvSpPr>
          <p:cNvPr id="5" name="Rectangle 4"/>
          <p:cNvSpPr/>
          <p:nvPr/>
        </p:nvSpPr>
        <p:spPr>
          <a:xfrm>
            <a:off x="0" y="1600200"/>
            <a:ext cx="1295400" cy="990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base">
              <a:spcBef>
                <a:spcPct val="0"/>
              </a:spcBef>
              <a:spcAft>
                <a:spcPct val="0"/>
              </a:spcAft>
              <a:defRPr/>
            </a:pPr>
            <a:endParaRPr lang="en-US">
              <a:solidFill>
                <a:prstClr val="white"/>
              </a:solidFill>
            </a:endParaRPr>
          </a:p>
        </p:txBody>
      </p:sp>
      <p:sp>
        <p:nvSpPr>
          <p:cNvPr id="6" name="Rectangle 5"/>
          <p:cNvSpPr/>
          <p:nvPr/>
        </p:nvSpPr>
        <p:spPr>
          <a:xfrm>
            <a:off x="1371600" y="1600200"/>
            <a:ext cx="7772400" cy="990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base">
              <a:spcBef>
                <a:spcPct val="0"/>
              </a:spcBef>
              <a:spcAft>
                <a:spcPct val="0"/>
              </a:spcAft>
              <a:defRPr/>
            </a:pPr>
            <a:endParaRPr lang="en-US">
              <a:solidFill>
                <a:prstClr val="white"/>
              </a:solidFill>
            </a:endParaRPr>
          </a:p>
        </p:txBody>
      </p:sp>
      <p:sp>
        <p:nvSpPr>
          <p:cNvPr id="3" name="Text Placeholder 2"/>
          <p:cNvSpPr>
            <a:spLocks noGrp="1"/>
          </p:cNvSpPr>
          <p:nvPr>
            <p:ph type="body" idx="1"/>
          </p:nvPr>
        </p:nvSpPr>
        <p:spPr>
          <a:xfrm>
            <a:off x="1371600" y="2743200"/>
            <a:ext cx="7123113" cy="1673225"/>
          </a:xfrm>
        </p:spPr>
        <p:txBody>
          <a:bodyPr/>
          <a:lstStyle>
            <a:lvl1pPr marL="0" indent="0">
              <a:buNone/>
              <a:defRPr sz="280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2" name="Title 1"/>
          <p:cNvSpPr>
            <a:spLocks noGrp="1"/>
          </p:cNvSpPr>
          <p:nvPr>
            <p:ph type="title"/>
          </p:nvPr>
        </p:nvSpPr>
        <p:spPr>
          <a:xfrm>
            <a:off x="1371600" y="1600200"/>
            <a:ext cx="7620000" cy="990600"/>
          </a:xfrm>
        </p:spPr>
        <p:txBody>
          <a:bodyPr/>
          <a:lstStyle>
            <a:lvl1pPr algn="l">
              <a:buNone/>
              <a:defRPr sz="4400" b="0" cap="none">
                <a:solidFill>
                  <a:srgbClr val="FFFFFF"/>
                </a:solidFill>
              </a:defRPr>
            </a:lvl1pPr>
          </a:lstStyle>
          <a:p>
            <a:r>
              <a:rPr lang="en-US"/>
              <a:t>Click to edit Master title style</a:t>
            </a:r>
          </a:p>
        </p:txBody>
      </p:sp>
      <p:sp>
        <p:nvSpPr>
          <p:cNvPr id="7" name="Date Placeholder 11"/>
          <p:cNvSpPr>
            <a:spLocks noGrp="1"/>
          </p:cNvSpPr>
          <p:nvPr>
            <p:ph type="dt" sz="half" idx="10"/>
          </p:nvPr>
        </p:nvSpPr>
        <p:spPr/>
        <p:txBody>
          <a:bodyPr/>
          <a:lstStyle>
            <a:lvl1pPr>
              <a:defRPr/>
            </a:lvl1pPr>
          </a:lstStyle>
          <a:p>
            <a:pPr>
              <a:defRPr/>
            </a:pPr>
            <a:fld id="{78D4B501-D634-4D87-8034-EEFA3F86EEEA}" type="datetime1">
              <a:rPr lang="en-US" smtClean="0">
                <a:solidFill>
                  <a:srgbClr val="775F55"/>
                </a:solidFill>
              </a:rPr>
              <a:t>1/11/2019</a:t>
            </a:fld>
            <a:endParaRPr lang="en-US">
              <a:solidFill>
                <a:srgbClr val="775F55"/>
              </a:solidFill>
            </a:endParaRPr>
          </a:p>
        </p:txBody>
      </p:sp>
      <p:sp>
        <p:nvSpPr>
          <p:cNvPr id="8" name="Slide Number Placeholder 12"/>
          <p:cNvSpPr>
            <a:spLocks noGrp="1"/>
          </p:cNvSpPr>
          <p:nvPr>
            <p:ph type="sldNum" sz="quarter" idx="11"/>
          </p:nvPr>
        </p:nvSpPr>
        <p:spPr>
          <a:xfrm>
            <a:off x="0" y="1752600"/>
            <a:ext cx="1295400" cy="701675"/>
          </a:xfrm>
        </p:spPr>
        <p:txBody>
          <a:bodyPr>
            <a:noAutofit/>
          </a:bodyPr>
          <a:lstStyle>
            <a:lvl1pPr>
              <a:defRPr sz="2400">
                <a:solidFill>
                  <a:srgbClr val="FFFFFF"/>
                </a:solidFill>
              </a:defRPr>
            </a:lvl1pPr>
          </a:lstStyle>
          <a:p>
            <a:pPr>
              <a:defRPr/>
            </a:pPr>
            <a:fld id="{5DABADED-8D5B-4CF9-A26A-5327ECAD8CE1}" type="slidenum">
              <a:rPr lang="en-US"/>
              <a:pPr>
                <a:defRPr/>
              </a:pPr>
              <a:t>‹#›</a:t>
            </a:fld>
            <a:endParaRPr lang="en-US"/>
          </a:p>
        </p:txBody>
      </p:sp>
      <p:sp>
        <p:nvSpPr>
          <p:cNvPr id="9" name="Footer Placeholder 13"/>
          <p:cNvSpPr>
            <a:spLocks noGrp="1"/>
          </p:cNvSpPr>
          <p:nvPr>
            <p:ph type="ftr" sz="quarter" idx="12"/>
          </p:nvPr>
        </p:nvSpPr>
        <p:spPr/>
        <p:txBody>
          <a:bodyPr/>
          <a:lstStyle>
            <a:lvl1pPr algn="r">
              <a:defRPr>
                <a:solidFill>
                  <a:schemeClr val="tx2"/>
                </a:solidFill>
              </a:defRPr>
            </a:lvl1pPr>
          </a:lstStyle>
          <a:p>
            <a:pPr>
              <a:defRPr/>
            </a:pPr>
            <a:r>
              <a:rPr lang="en-US">
                <a:solidFill>
                  <a:srgbClr val="775F55"/>
                </a:solidFill>
              </a:rPr>
              <a:t>Unit-IV Mobile Software Development                    by Prof. J. Christy Jackson</a:t>
            </a:r>
          </a:p>
        </p:txBody>
      </p:sp>
    </p:spTree>
    <p:extLst>
      <p:ext uri="{BB962C8B-B14F-4D97-AF65-F5344CB8AC3E}">
        <p14:creationId xmlns:p14="http://schemas.microsoft.com/office/powerpoint/2010/main" val="1111994365"/>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
          </p:nvPr>
        </p:nvSpPr>
        <p:spPr>
          <a:xfrm>
            <a:off x="609600" y="1589567"/>
            <a:ext cx="38862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2"/>
          </p:nvPr>
        </p:nvSpPr>
        <p:spPr>
          <a:xfrm>
            <a:off x="4844901" y="1589567"/>
            <a:ext cx="38862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7"/>
          <p:cNvSpPr>
            <a:spLocks noGrp="1"/>
          </p:cNvSpPr>
          <p:nvPr>
            <p:ph type="dt" sz="half" idx="10"/>
          </p:nvPr>
        </p:nvSpPr>
        <p:spPr/>
        <p:txBody>
          <a:bodyPr rtlCol="0"/>
          <a:lstStyle>
            <a:lvl1pPr>
              <a:defRPr/>
            </a:lvl1pPr>
          </a:lstStyle>
          <a:p>
            <a:pPr>
              <a:defRPr/>
            </a:pPr>
            <a:fld id="{F4B92863-9255-4C01-81EE-B970496194F6}" type="datetime1">
              <a:rPr lang="en-US" smtClean="0">
                <a:solidFill>
                  <a:srgbClr val="775F55"/>
                </a:solidFill>
              </a:rPr>
              <a:t>1/11/2019</a:t>
            </a:fld>
            <a:endParaRPr lang="en-US">
              <a:solidFill>
                <a:srgbClr val="775F55"/>
              </a:solidFill>
            </a:endParaRPr>
          </a:p>
        </p:txBody>
      </p:sp>
      <p:sp>
        <p:nvSpPr>
          <p:cNvPr id="6" name="Slide Number Placeholder 9"/>
          <p:cNvSpPr>
            <a:spLocks noGrp="1"/>
          </p:cNvSpPr>
          <p:nvPr>
            <p:ph type="sldNum" sz="quarter" idx="11"/>
          </p:nvPr>
        </p:nvSpPr>
        <p:spPr/>
        <p:txBody>
          <a:bodyPr rtlCol="0"/>
          <a:lstStyle>
            <a:lvl1pPr>
              <a:defRPr/>
            </a:lvl1pPr>
          </a:lstStyle>
          <a:p>
            <a:pPr>
              <a:defRPr/>
            </a:pPr>
            <a:fld id="{B6D3C606-9CC9-4C81-B8AD-D63A3979819D}" type="slidenum">
              <a:rPr lang="en-US"/>
              <a:pPr>
                <a:defRPr/>
              </a:pPr>
              <a:t>‹#›</a:t>
            </a:fld>
            <a:endParaRPr lang="en-US"/>
          </a:p>
        </p:txBody>
      </p:sp>
      <p:sp>
        <p:nvSpPr>
          <p:cNvPr id="7" name="Footer Placeholder 11"/>
          <p:cNvSpPr>
            <a:spLocks noGrp="1"/>
          </p:cNvSpPr>
          <p:nvPr>
            <p:ph type="ftr" sz="quarter" idx="12"/>
          </p:nvPr>
        </p:nvSpPr>
        <p:spPr/>
        <p:txBody>
          <a:bodyPr rtlCol="0"/>
          <a:lstStyle>
            <a:lvl1pPr algn="r">
              <a:defRPr>
                <a:solidFill>
                  <a:schemeClr val="tx2"/>
                </a:solidFill>
              </a:defRPr>
            </a:lvl1pPr>
          </a:lstStyle>
          <a:p>
            <a:pPr>
              <a:defRPr/>
            </a:pPr>
            <a:r>
              <a:rPr lang="en-US">
                <a:solidFill>
                  <a:srgbClr val="775F55"/>
                </a:solidFill>
              </a:rPr>
              <a:t>Unit-IV Mobile Software Development                    by Prof. J. Christy Jackson</a:t>
            </a:r>
          </a:p>
        </p:txBody>
      </p:sp>
    </p:spTree>
    <p:extLst>
      <p:ext uri="{BB962C8B-B14F-4D97-AF65-F5344CB8AC3E}">
        <p14:creationId xmlns:p14="http://schemas.microsoft.com/office/powerpoint/2010/main" val="29187804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33400" y="273050"/>
            <a:ext cx="8153400" cy="869950"/>
          </a:xfrm>
        </p:spPr>
        <p:txBody>
          <a:bodyPr/>
          <a:lstStyle>
            <a:lvl1pPr>
              <a:defRPr/>
            </a:lvl1pPr>
          </a:lstStyle>
          <a:p>
            <a:r>
              <a:rPr lang="en-US"/>
              <a:t>Click to edit Master title style</a:t>
            </a:r>
          </a:p>
        </p:txBody>
      </p:sp>
      <p:sp>
        <p:nvSpPr>
          <p:cNvPr id="11" name="Content Placeholder 10"/>
          <p:cNvSpPr>
            <a:spLocks noGrp="1"/>
          </p:cNvSpPr>
          <p:nvPr>
            <p:ph sz="quarter" idx="2"/>
          </p:nvPr>
        </p:nvSpPr>
        <p:spPr>
          <a:xfrm>
            <a:off x="609600" y="2438400"/>
            <a:ext cx="3886200" cy="3581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quarter" idx="4"/>
          </p:nvPr>
        </p:nvSpPr>
        <p:spPr>
          <a:xfrm>
            <a:off x="4800600" y="2438400"/>
            <a:ext cx="3886200" cy="3581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ext Placeholder 15"/>
          <p:cNvSpPr>
            <a:spLocks noGrp="1"/>
          </p:cNvSpPr>
          <p:nvPr>
            <p:ph type="body" sz="quarter" idx="1"/>
          </p:nvPr>
        </p:nvSpPr>
        <p:spPr>
          <a:xfrm>
            <a:off x="609600" y="1752600"/>
            <a:ext cx="3886200" cy="640080"/>
          </a:xfrm>
          <a:solidFill>
            <a:schemeClr val="accent2"/>
          </a:solidFill>
        </p:spPr>
        <p:txBody>
          <a:bodyPr rtlCol="0" anchor="ctr"/>
          <a:lstStyle>
            <a:lvl1pPr marL="0" indent="0">
              <a:buFontTx/>
              <a:buNone/>
              <a:defRPr sz="2000" b="1">
                <a:solidFill>
                  <a:srgbClr val="FFFFFF"/>
                </a:solidFill>
              </a:defRPr>
            </a:lvl1pPr>
          </a:lstStyle>
          <a:p>
            <a:pPr lvl="0"/>
            <a:r>
              <a:rPr lang="en-US"/>
              <a:t>Click to edit Master text styles</a:t>
            </a:r>
          </a:p>
        </p:txBody>
      </p:sp>
      <p:sp>
        <p:nvSpPr>
          <p:cNvPr id="15" name="Text Placeholder 14"/>
          <p:cNvSpPr>
            <a:spLocks noGrp="1"/>
          </p:cNvSpPr>
          <p:nvPr>
            <p:ph type="body" sz="quarter" idx="3"/>
          </p:nvPr>
        </p:nvSpPr>
        <p:spPr>
          <a:xfrm>
            <a:off x="4800600" y="1752600"/>
            <a:ext cx="3886200" cy="640080"/>
          </a:xfrm>
          <a:solidFill>
            <a:schemeClr val="accent4"/>
          </a:solidFill>
        </p:spPr>
        <p:txBody>
          <a:bodyPr rtlCol="0" anchor="ctr"/>
          <a:lstStyle>
            <a:lvl1pPr marL="0" indent="0">
              <a:buFontTx/>
              <a:buNone/>
              <a:defRPr sz="2000" b="1">
                <a:solidFill>
                  <a:srgbClr val="FFFFFF"/>
                </a:solidFill>
              </a:defRPr>
            </a:lvl1pPr>
          </a:lstStyle>
          <a:p>
            <a:pPr lvl="0"/>
            <a:r>
              <a:rPr lang="en-US"/>
              <a:t>Click to edit Master text styles</a:t>
            </a:r>
          </a:p>
        </p:txBody>
      </p:sp>
      <p:sp>
        <p:nvSpPr>
          <p:cNvPr id="7" name="Date Placeholder 9"/>
          <p:cNvSpPr>
            <a:spLocks noGrp="1"/>
          </p:cNvSpPr>
          <p:nvPr>
            <p:ph type="dt" sz="half" idx="10"/>
          </p:nvPr>
        </p:nvSpPr>
        <p:spPr/>
        <p:txBody>
          <a:bodyPr rtlCol="0"/>
          <a:lstStyle>
            <a:lvl1pPr>
              <a:defRPr/>
            </a:lvl1pPr>
          </a:lstStyle>
          <a:p>
            <a:pPr>
              <a:defRPr/>
            </a:pPr>
            <a:fld id="{6797D3C6-3198-495C-8636-61BA14AA4836}" type="datetime1">
              <a:rPr lang="en-US" smtClean="0">
                <a:solidFill>
                  <a:srgbClr val="775F55"/>
                </a:solidFill>
              </a:rPr>
              <a:t>1/11/2019</a:t>
            </a:fld>
            <a:endParaRPr lang="en-US">
              <a:solidFill>
                <a:srgbClr val="775F55"/>
              </a:solidFill>
            </a:endParaRPr>
          </a:p>
        </p:txBody>
      </p:sp>
      <p:sp>
        <p:nvSpPr>
          <p:cNvPr id="8" name="Slide Number Placeholder 11"/>
          <p:cNvSpPr>
            <a:spLocks noGrp="1"/>
          </p:cNvSpPr>
          <p:nvPr>
            <p:ph type="sldNum" sz="quarter" idx="11"/>
          </p:nvPr>
        </p:nvSpPr>
        <p:spPr/>
        <p:txBody>
          <a:bodyPr rtlCol="0"/>
          <a:lstStyle>
            <a:lvl1pPr>
              <a:defRPr/>
            </a:lvl1pPr>
          </a:lstStyle>
          <a:p>
            <a:pPr>
              <a:defRPr/>
            </a:pPr>
            <a:fld id="{2846CD2C-C7B6-4DB4-981F-8C8E16C0B0CD}" type="slidenum">
              <a:rPr lang="en-US"/>
              <a:pPr>
                <a:defRPr/>
              </a:pPr>
              <a:t>‹#›</a:t>
            </a:fld>
            <a:endParaRPr lang="en-US"/>
          </a:p>
        </p:txBody>
      </p:sp>
      <p:sp>
        <p:nvSpPr>
          <p:cNvPr id="9" name="Footer Placeholder 13"/>
          <p:cNvSpPr>
            <a:spLocks noGrp="1"/>
          </p:cNvSpPr>
          <p:nvPr>
            <p:ph type="ftr" sz="quarter" idx="12"/>
          </p:nvPr>
        </p:nvSpPr>
        <p:spPr/>
        <p:txBody>
          <a:bodyPr rtlCol="0"/>
          <a:lstStyle>
            <a:lvl1pPr algn="r">
              <a:defRPr>
                <a:solidFill>
                  <a:schemeClr val="tx2"/>
                </a:solidFill>
              </a:defRPr>
            </a:lvl1pPr>
          </a:lstStyle>
          <a:p>
            <a:pPr>
              <a:defRPr/>
            </a:pPr>
            <a:r>
              <a:rPr lang="en-US">
                <a:solidFill>
                  <a:srgbClr val="775F55"/>
                </a:solidFill>
              </a:rPr>
              <a:t>Unit-IV Mobile Software Development                    by Prof. J. Christy Jackson</a:t>
            </a:r>
          </a:p>
        </p:txBody>
      </p:sp>
    </p:spTree>
    <p:extLst>
      <p:ext uri="{BB962C8B-B14F-4D97-AF65-F5344CB8AC3E}">
        <p14:creationId xmlns:p14="http://schemas.microsoft.com/office/powerpoint/2010/main" val="36580488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pPr>
              <a:defRPr/>
            </a:pPr>
            <a:fld id="{66C6E2B0-2B4E-4411-B21D-F0EED4805E89}" type="datetime1">
              <a:rPr lang="en-US" smtClean="0">
                <a:solidFill>
                  <a:srgbClr val="775F55"/>
                </a:solidFill>
              </a:rPr>
              <a:t>1/11/2019</a:t>
            </a:fld>
            <a:endParaRPr lang="en-US">
              <a:solidFill>
                <a:srgbClr val="775F55"/>
              </a:solidFill>
            </a:endParaRPr>
          </a:p>
        </p:txBody>
      </p:sp>
      <p:sp>
        <p:nvSpPr>
          <p:cNvPr id="4" name="Footer Placeholder 3"/>
          <p:cNvSpPr>
            <a:spLocks noGrp="1"/>
          </p:cNvSpPr>
          <p:nvPr>
            <p:ph type="ftr" sz="quarter" idx="11"/>
          </p:nvPr>
        </p:nvSpPr>
        <p:spPr/>
        <p:txBody>
          <a:bodyPr/>
          <a:lstStyle>
            <a:lvl1pPr algn="r">
              <a:defRPr>
                <a:solidFill>
                  <a:schemeClr val="tx2"/>
                </a:solidFill>
              </a:defRPr>
            </a:lvl1pPr>
          </a:lstStyle>
          <a:p>
            <a:pPr>
              <a:defRPr/>
            </a:pPr>
            <a:r>
              <a:rPr lang="en-US">
                <a:solidFill>
                  <a:srgbClr val="775F55"/>
                </a:solidFill>
              </a:rPr>
              <a:t>Unit-IV Mobile Software Development                    by Prof. J. Christy Jackson</a:t>
            </a:r>
          </a:p>
        </p:txBody>
      </p:sp>
      <p:sp>
        <p:nvSpPr>
          <p:cNvPr id="5" name="Slide Number Placeholder 4"/>
          <p:cNvSpPr>
            <a:spLocks noGrp="1"/>
          </p:cNvSpPr>
          <p:nvPr>
            <p:ph type="sldNum" sz="quarter" idx="12"/>
          </p:nvPr>
        </p:nvSpPr>
        <p:spPr/>
        <p:txBody>
          <a:bodyPr/>
          <a:lstStyle>
            <a:lvl1pPr>
              <a:defRPr>
                <a:solidFill>
                  <a:srgbClr val="FFFFFF"/>
                </a:solidFill>
              </a:defRPr>
            </a:lvl1pPr>
          </a:lstStyle>
          <a:p>
            <a:pPr>
              <a:defRPr/>
            </a:pPr>
            <a:fld id="{DDB0F7FE-226C-4993-B890-321B8EB3F5D2}" type="slidenum">
              <a:rPr lang="en-US"/>
              <a:pPr>
                <a:defRPr/>
              </a:pPr>
              <a:t>‹#›</a:t>
            </a:fld>
            <a:endParaRPr lang="en-US"/>
          </a:p>
        </p:txBody>
      </p:sp>
    </p:spTree>
    <p:extLst>
      <p:ext uri="{BB962C8B-B14F-4D97-AF65-F5344CB8AC3E}">
        <p14:creationId xmlns:p14="http://schemas.microsoft.com/office/powerpoint/2010/main" val="17155793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pPr>
              <a:defRPr/>
            </a:pPr>
            <a:fld id="{17E71443-D387-4CD4-9DA9-462525863A9B}" type="datetime1">
              <a:rPr lang="en-US" smtClean="0">
                <a:solidFill>
                  <a:srgbClr val="775F55"/>
                </a:solidFill>
              </a:rPr>
              <a:t>1/11/2019</a:t>
            </a:fld>
            <a:endParaRPr lang="en-US">
              <a:solidFill>
                <a:srgbClr val="775F55"/>
              </a:solidFill>
            </a:endParaRPr>
          </a:p>
        </p:txBody>
      </p:sp>
      <p:sp>
        <p:nvSpPr>
          <p:cNvPr id="3" name="Footer Placeholder 2"/>
          <p:cNvSpPr>
            <a:spLocks noGrp="1"/>
          </p:cNvSpPr>
          <p:nvPr>
            <p:ph type="ftr" sz="quarter" idx="11"/>
          </p:nvPr>
        </p:nvSpPr>
        <p:spPr/>
        <p:txBody>
          <a:bodyPr/>
          <a:lstStyle>
            <a:lvl1pPr algn="r">
              <a:defRPr>
                <a:solidFill>
                  <a:schemeClr val="tx2"/>
                </a:solidFill>
              </a:defRPr>
            </a:lvl1pPr>
          </a:lstStyle>
          <a:p>
            <a:pPr>
              <a:defRPr/>
            </a:pPr>
            <a:r>
              <a:rPr lang="en-US">
                <a:solidFill>
                  <a:srgbClr val="775F55"/>
                </a:solidFill>
              </a:rPr>
              <a:t>Unit-IV Mobile Software Development                    by Prof. J. Christy Jackson</a:t>
            </a:r>
          </a:p>
        </p:txBody>
      </p:sp>
      <p:sp>
        <p:nvSpPr>
          <p:cNvPr id="4" name="Slide Number Placeholder 3"/>
          <p:cNvSpPr>
            <a:spLocks noGrp="1"/>
          </p:cNvSpPr>
          <p:nvPr>
            <p:ph type="sldNum" sz="quarter" idx="12"/>
          </p:nvPr>
        </p:nvSpPr>
        <p:spPr>
          <a:xfrm>
            <a:off x="0" y="6248400"/>
            <a:ext cx="533400" cy="381000"/>
          </a:xfrm>
        </p:spPr>
        <p:txBody>
          <a:bodyPr/>
          <a:lstStyle>
            <a:lvl1pPr>
              <a:defRPr>
                <a:solidFill>
                  <a:schemeClr val="tx2"/>
                </a:solidFill>
              </a:defRPr>
            </a:lvl1pPr>
          </a:lstStyle>
          <a:p>
            <a:pPr>
              <a:defRPr/>
            </a:pPr>
            <a:fld id="{A27FB58B-6567-449C-AD04-3DA7968F6766}" type="slidenum">
              <a:rPr lang="en-US">
                <a:solidFill>
                  <a:srgbClr val="775F55"/>
                </a:solidFill>
              </a:rPr>
              <a:pPr>
                <a:defRPr/>
              </a:pPr>
              <a:t>‹#›</a:t>
            </a:fld>
            <a:endParaRPr lang="en-US">
              <a:solidFill>
                <a:srgbClr val="775F55"/>
              </a:solidFill>
            </a:endParaRPr>
          </a:p>
        </p:txBody>
      </p:sp>
    </p:spTree>
    <p:extLst>
      <p:ext uri="{BB962C8B-B14F-4D97-AF65-F5344CB8AC3E}">
        <p14:creationId xmlns:p14="http://schemas.microsoft.com/office/powerpoint/2010/main" val="13576433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3050"/>
            <a:ext cx="8077200" cy="869950"/>
          </a:xfrm>
        </p:spPr>
        <p:txBody>
          <a:bodyPr/>
          <a:lstStyle>
            <a:lvl1pPr algn="l">
              <a:buNone/>
              <a:defRPr sz="4400" b="0"/>
            </a:lvl1pPr>
          </a:lstStyle>
          <a:p>
            <a:r>
              <a:rPr lang="en-US"/>
              <a:t>Click to edit Master title style</a:t>
            </a:r>
          </a:p>
        </p:txBody>
      </p:sp>
      <p:sp>
        <p:nvSpPr>
          <p:cNvPr id="3" name="Text Placeholder 2"/>
          <p:cNvSpPr>
            <a:spLocks noGrp="1"/>
          </p:cNvSpPr>
          <p:nvPr>
            <p:ph type="body" idx="2"/>
          </p:nvPr>
        </p:nvSpPr>
        <p:spPr>
          <a:xfrm>
            <a:off x="609600" y="1752600"/>
            <a:ext cx="1600200" cy="4343400"/>
          </a:xfrm>
          <a:ln w="50800" cap="sq" cmpd="dbl" algn="ctr">
            <a:solidFill>
              <a:schemeClr val="accent2"/>
            </a:solidFill>
            <a:prstDash val="solid"/>
            <a:miter lim="800000"/>
          </a:ln>
          <a:effectLst/>
        </p:spPr>
        <p:style>
          <a:lnRef idx="3">
            <a:schemeClr val="lt1"/>
          </a:lnRef>
          <a:fillRef idx="1">
            <a:schemeClr val="accent2"/>
          </a:fillRef>
          <a:effectRef idx="1">
            <a:schemeClr val="accent2"/>
          </a:effectRef>
          <a:fontRef idx="minor">
            <a:schemeClr val="lt1"/>
          </a:fontRef>
        </p:style>
        <p:txBody>
          <a:bodyPr lIns="137160" tIns="182880" rIns="137160" bIns="91440"/>
          <a:lstStyle>
            <a:lvl1pPr marL="0" indent="0">
              <a:spcAft>
                <a:spcPts val="1000"/>
              </a:spcAft>
              <a:buNone/>
              <a:defRPr sz="1800"/>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9" name="Content Placeholder 8"/>
          <p:cNvSpPr>
            <a:spLocks noGrp="1"/>
          </p:cNvSpPr>
          <p:nvPr>
            <p:ph sz="quarter" idx="1"/>
          </p:nvPr>
        </p:nvSpPr>
        <p:spPr>
          <a:xfrm>
            <a:off x="2362200" y="1752600"/>
            <a:ext cx="6400800" cy="4419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pPr>
              <a:defRPr/>
            </a:pPr>
            <a:fld id="{1DAD2BC1-E824-407B-8AC0-10A01E712EF9}" type="datetime1">
              <a:rPr lang="en-US" smtClean="0">
                <a:solidFill>
                  <a:srgbClr val="775F55"/>
                </a:solidFill>
              </a:rPr>
              <a:t>1/11/2019</a:t>
            </a:fld>
            <a:endParaRPr lang="en-US">
              <a:solidFill>
                <a:srgbClr val="775F55"/>
              </a:solidFill>
            </a:endParaRPr>
          </a:p>
        </p:txBody>
      </p:sp>
      <p:sp>
        <p:nvSpPr>
          <p:cNvPr id="6" name="Footer Placeholder 5"/>
          <p:cNvSpPr>
            <a:spLocks noGrp="1"/>
          </p:cNvSpPr>
          <p:nvPr>
            <p:ph type="ftr" sz="quarter" idx="11"/>
          </p:nvPr>
        </p:nvSpPr>
        <p:spPr/>
        <p:txBody>
          <a:bodyPr/>
          <a:lstStyle>
            <a:lvl1pPr algn="r">
              <a:defRPr>
                <a:solidFill>
                  <a:schemeClr val="tx2"/>
                </a:solidFill>
              </a:defRPr>
            </a:lvl1pPr>
          </a:lstStyle>
          <a:p>
            <a:pPr>
              <a:defRPr/>
            </a:pPr>
            <a:r>
              <a:rPr lang="en-US">
                <a:solidFill>
                  <a:srgbClr val="775F55"/>
                </a:solidFill>
              </a:rPr>
              <a:t>Unit-IV Mobile Software Development                    by Prof. J. Christy Jackson</a:t>
            </a:r>
          </a:p>
        </p:txBody>
      </p:sp>
      <p:sp>
        <p:nvSpPr>
          <p:cNvPr id="7" name="Slide Number Placeholder 6"/>
          <p:cNvSpPr>
            <a:spLocks noGrp="1"/>
          </p:cNvSpPr>
          <p:nvPr>
            <p:ph type="sldNum" sz="quarter" idx="12"/>
          </p:nvPr>
        </p:nvSpPr>
        <p:spPr/>
        <p:txBody>
          <a:bodyPr/>
          <a:lstStyle>
            <a:lvl1pPr>
              <a:defRPr>
                <a:solidFill>
                  <a:srgbClr val="FFFFFF"/>
                </a:solidFill>
              </a:defRPr>
            </a:lvl1pPr>
          </a:lstStyle>
          <a:p>
            <a:pPr>
              <a:defRPr/>
            </a:pPr>
            <a:fld id="{1F5E1297-228E-4D9B-BEF2-0495C06355AE}" type="slidenum">
              <a:rPr lang="en-US"/>
              <a:pPr>
                <a:defRPr/>
              </a:pPr>
              <a:t>‹#›</a:t>
            </a:fld>
            <a:endParaRPr lang="en-US"/>
          </a:p>
        </p:txBody>
      </p:sp>
    </p:spTree>
    <p:extLst>
      <p:ext uri="{BB962C8B-B14F-4D97-AF65-F5344CB8AC3E}">
        <p14:creationId xmlns:p14="http://schemas.microsoft.com/office/powerpoint/2010/main" val="35137346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 name="Rectangle 4"/>
          <p:cNvSpPr/>
          <p:nvPr/>
        </p:nvSpPr>
        <p:spPr bwMode="white">
          <a:xfrm>
            <a:off x="-9525" y="4572000"/>
            <a:ext cx="9144000" cy="887413"/>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base">
              <a:spcBef>
                <a:spcPct val="0"/>
              </a:spcBef>
              <a:spcAft>
                <a:spcPct val="0"/>
              </a:spcAft>
              <a:defRPr/>
            </a:pPr>
            <a:endParaRPr lang="en-US">
              <a:solidFill>
                <a:prstClr val="white"/>
              </a:solidFill>
            </a:endParaRPr>
          </a:p>
        </p:txBody>
      </p:sp>
      <p:sp>
        <p:nvSpPr>
          <p:cNvPr id="6" name="Rectangle 5"/>
          <p:cNvSpPr/>
          <p:nvPr/>
        </p:nvSpPr>
        <p:spPr>
          <a:xfrm>
            <a:off x="-9525" y="4664075"/>
            <a:ext cx="1463675" cy="712788"/>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base">
              <a:spcBef>
                <a:spcPct val="0"/>
              </a:spcBef>
              <a:spcAft>
                <a:spcPct val="0"/>
              </a:spcAft>
              <a:defRPr/>
            </a:pPr>
            <a:endParaRPr lang="en-US">
              <a:solidFill>
                <a:prstClr val="white"/>
              </a:solidFill>
            </a:endParaRPr>
          </a:p>
        </p:txBody>
      </p:sp>
      <p:sp>
        <p:nvSpPr>
          <p:cNvPr id="7" name="Rectangle 6"/>
          <p:cNvSpPr/>
          <p:nvPr/>
        </p:nvSpPr>
        <p:spPr>
          <a:xfrm>
            <a:off x="1544638" y="4654550"/>
            <a:ext cx="7599362" cy="712788"/>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base">
              <a:spcBef>
                <a:spcPct val="0"/>
              </a:spcBef>
              <a:spcAft>
                <a:spcPct val="0"/>
              </a:spcAft>
              <a:defRPr/>
            </a:pPr>
            <a:endParaRPr lang="en-US">
              <a:solidFill>
                <a:prstClr val="white"/>
              </a:solidFill>
            </a:endParaRPr>
          </a:p>
        </p:txBody>
      </p:sp>
      <p:sp>
        <p:nvSpPr>
          <p:cNvPr id="8" name="Rectangle 7"/>
          <p:cNvSpPr/>
          <p:nvPr/>
        </p:nvSpPr>
        <p:spPr bwMode="white">
          <a:xfrm>
            <a:off x="1447800" y="0"/>
            <a:ext cx="100013" cy="6867525"/>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base">
              <a:spcBef>
                <a:spcPct val="0"/>
              </a:spcBef>
              <a:spcAft>
                <a:spcPct val="0"/>
              </a:spcAft>
              <a:defRPr/>
            </a:pPr>
            <a:endParaRPr lang="en-US">
              <a:solidFill>
                <a:prstClr val="white"/>
              </a:solidFill>
            </a:endParaRPr>
          </a:p>
        </p:txBody>
      </p:sp>
      <p:sp>
        <p:nvSpPr>
          <p:cNvPr id="4" name="Text Placeholder 3"/>
          <p:cNvSpPr>
            <a:spLocks noGrp="1"/>
          </p:cNvSpPr>
          <p:nvPr>
            <p:ph type="body" sz="half" idx="2"/>
          </p:nvPr>
        </p:nvSpPr>
        <p:spPr>
          <a:xfrm>
            <a:off x="1600200" y="5486400"/>
            <a:ext cx="7315200" cy="685800"/>
          </a:xfrm>
        </p:spPr>
        <p:txBody>
          <a:bodyPr/>
          <a:lstStyle>
            <a:lvl1pPr marL="0" indent="0">
              <a:buFontTx/>
              <a:buNone/>
              <a:defRPr sz="1700"/>
            </a:lvl1pPr>
            <a:lvl2pPr>
              <a:buFontTx/>
              <a:buNone/>
              <a:defRPr sz="1200"/>
            </a:lvl2pPr>
            <a:lvl3pPr>
              <a:buFontTx/>
              <a:buNone/>
              <a:defRPr sz="1000"/>
            </a:lvl3pPr>
            <a:lvl4pPr>
              <a:buFontTx/>
              <a:buNone/>
              <a:defRPr sz="900"/>
            </a:lvl4pPr>
            <a:lvl5pPr>
              <a:buFontTx/>
              <a:buNone/>
              <a:defRPr sz="900"/>
            </a:lvl5pPr>
          </a:lstStyle>
          <a:p>
            <a:pPr lvl="0"/>
            <a:r>
              <a:rPr lang="en-US"/>
              <a:t>Click to edit Master text styles</a:t>
            </a:r>
          </a:p>
        </p:txBody>
      </p:sp>
      <p:sp>
        <p:nvSpPr>
          <p:cNvPr id="2" name="Title 1"/>
          <p:cNvSpPr>
            <a:spLocks noGrp="1"/>
          </p:cNvSpPr>
          <p:nvPr>
            <p:ph type="title"/>
          </p:nvPr>
        </p:nvSpPr>
        <p:spPr>
          <a:xfrm>
            <a:off x="1600200" y="4648200"/>
            <a:ext cx="7315200" cy="685800"/>
          </a:xfrm>
        </p:spPr>
        <p:txBody>
          <a:bodyPr/>
          <a:lstStyle>
            <a:lvl1pPr algn="l">
              <a:buNone/>
              <a:defRPr sz="2800" b="0">
                <a:solidFill>
                  <a:srgbClr val="FFFFFF"/>
                </a:solidFill>
              </a:defRPr>
            </a:lvl1pPr>
          </a:lstStyle>
          <a:p>
            <a:r>
              <a:rPr lang="en-US"/>
              <a:t>Click to edit Master title style</a:t>
            </a:r>
          </a:p>
        </p:txBody>
      </p:sp>
      <p:sp>
        <p:nvSpPr>
          <p:cNvPr id="3" name="Picture Placeholder 2"/>
          <p:cNvSpPr>
            <a:spLocks noGrp="1"/>
          </p:cNvSpPr>
          <p:nvPr>
            <p:ph type="pic" idx="1"/>
          </p:nvPr>
        </p:nvSpPr>
        <p:spPr>
          <a:xfrm>
            <a:off x="1560576" y="0"/>
            <a:ext cx="7583424" cy="4568952"/>
          </a:xfrm>
          <a:solidFill>
            <a:schemeClr val="accent1">
              <a:tint val="40000"/>
            </a:schemeClr>
          </a:solidFill>
          <a:ln>
            <a:noFill/>
          </a:ln>
        </p:spPr>
        <p:txBody>
          <a:bodyPr>
            <a:normAutofit/>
          </a:bodyPr>
          <a:lstStyle>
            <a:lvl1pPr marL="0" indent="0">
              <a:buNone/>
              <a:defRPr sz="3200"/>
            </a:lvl1pPr>
          </a:lstStyle>
          <a:p>
            <a:pPr lvl="0"/>
            <a:r>
              <a:rPr lang="en-US" noProof="0"/>
              <a:t>Click icon to add picture</a:t>
            </a:r>
            <a:endParaRPr lang="en-US" noProof="0" dirty="0"/>
          </a:p>
        </p:txBody>
      </p:sp>
      <p:sp>
        <p:nvSpPr>
          <p:cNvPr id="9" name="Date Placeholder 11"/>
          <p:cNvSpPr>
            <a:spLocks noGrp="1"/>
          </p:cNvSpPr>
          <p:nvPr>
            <p:ph type="dt" sz="half" idx="10"/>
          </p:nvPr>
        </p:nvSpPr>
        <p:spPr>
          <a:xfrm>
            <a:off x="6248400" y="6248400"/>
            <a:ext cx="2667000" cy="365125"/>
          </a:xfrm>
        </p:spPr>
        <p:txBody>
          <a:bodyPr rtlCol="0"/>
          <a:lstStyle>
            <a:lvl1pPr>
              <a:defRPr/>
            </a:lvl1pPr>
          </a:lstStyle>
          <a:p>
            <a:pPr>
              <a:defRPr/>
            </a:pPr>
            <a:fld id="{D30DE128-3391-4800-9BA3-AAF6AE781741}" type="datetime1">
              <a:rPr lang="en-US" smtClean="0">
                <a:solidFill>
                  <a:srgbClr val="775F55"/>
                </a:solidFill>
              </a:rPr>
              <a:t>1/11/2019</a:t>
            </a:fld>
            <a:endParaRPr lang="en-US">
              <a:solidFill>
                <a:srgbClr val="775F55"/>
              </a:solidFill>
            </a:endParaRPr>
          </a:p>
        </p:txBody>
      </p:sp>
      <p:sp>
        <p:nvSpPr>
          <p:cNvPr id="10" name="Slide Number Placeholder 12"/>
          <p:cNvSpPr>
            <a:spLocks noGrp="1"/>
          </p:cNvSpPr>
          <p:nvPr>
            <p:ph type="sldNum" sz="quarter" idx="11"/>
          </p:nvPr>
        </p:nvSpPr>
        <p:spPr>
          <a:xfrm>
            <a:off x="0" y="4667250"/>
            <a:ext cx="1447800" cy="663575"/>
          </a:xfrm>
        </p:spPr>
        <p:txBody>
          <a:bodyPr rtlCol="0"/>
          <a:lstStyle>
            <a:lvl1pPr>
              <a:defRPr sz="2800"/>
            </a:lvl1pPr>
          </a:lstStyle>
          <a:p>
            <a:pPr>
              <a:defRPr/>
            </a:pPr>
            <a:fld id="{C619A3DE-3F99-4121-B58D-2AB7BD228309}" type="slidenum">
              <a:rPr lang="en-US"/>
              <a:pPr>
                <a:defRPr/>
              </a:pPr>
              <a:t>‹#›</a:t>
            </a:fld>
            <a:endParaRPr lang="en-US"/>
          </a:p>
        </p:txBody>
      </p:sp>
      <p:sp>
        <p:nvSpPr>
          <p:cNvPr id="11" name="Footer Placeholder 13"/>
          <p:cNvSpPr>
            <a:spLocks noGrp="1"/>
          </p:cNvSpPr>
          <p:nvPr>
            <p:ph type="ftr" sz="quarter" idx="12"/>
          </p:nvPr>
        </p:nvSpPr>
        <p:spPr>
          <a:xfrm>
            <a:off x="1600200" y="6248400"/>
            <a:ext cx="4572000" cy="365125"/>
          </a:xfrm>
        </p:spPr>
        <p:txBody>
          <a:bodyPr rtlCol="0"/>
          <a:lstStyle>
            <a:lvl1pPr algn="r">
              <a:defRPr>
                <a:solidFill>
                  <a:schemeClr val="tx2"/>
                </a:solidFill>
              </a:defRPr>
            </a:lvl1pPr>
          </a:lstStyle>
          <a:p>
            <a:pPr>
              <a:defRPr/>
            </a:pPr>
            <a:r>
              <a:rPr lang="en-US">
                <a:solidFill>
                  <a:srgbClr val="775F55"/>
                </a:solidFill>
              </a:rPr>
              <a:t>Unit-IV Mobile Software Development                    by Prof. J. Christy Jackson</a:t>
            </a:r>
          </a:p>
        </p:txBody>
      </p:sp>
    </p:spTree>
    <p:extLst>
      <p:ext uri="{BB962C8B-B14F-4D97-AF65-F5344CB8AC3E}">
        <p14:creationId xmlns:p14="http://schemas.microsoft.com/office/powerpoint/2010/main" val="823255867"/>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21"/>
          <p:cNvSpPr>
            <a:spLocks noGrp="1"/>
          </p:cNvSpPr>
          <p:nvPr>
            <p:ph type="title"/>
          </p:nvPr>
        </p:nvSpPr>
        <p:spPr bwMode="auto">
          <a:xfrm>
            <a:off x="609600" y="228600"/>
            <a:ext cx="81534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Text Placeholder 12"/>
          <p:cNvSpPr>
            <a:spLocks noGrp="1"/>
          </p:cNvSpPr>
          <p:nvPr>
            <p:ph type="body" idx="1"/>
          </p:nvPr>
        </p:nvSpPr>
        <p:spPr bwMode="auto">
          <a:xfrm>
            <a:off x="612775" y="1600200"/>
            <a:ext cx="81534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4" name="Date Placeholder 13"/>
          <p:cNvSpPr>
            <a:spLocks noGrp="1"/>
          </p:cNvSpPr>
          <p:nvPr>
            <p:ph type="dt" sz="half" idx="2"/>
          </p:nvPr>
        </p:nvSpPr>
        <p:spPr>
          <a:xfrm>
            <a:off x="6096000" y="6248400"/>
            <a:ext cx="2667000" cy="365125"/>
          </a:xfrm>
          <a:prstGeom prst="rect">
            <a:avLst/>
          </a:prstGeom>
        </p:spPr>
        <p:txBody>
          <a:bodyPr vert="horz" anchor="ctr" anchorCtr="0"/>
          <a:lstStyle>
            <a:lvl1pPr algn="l" eaLnBrk="1" latinLnBrk="0" hangingPunct="1">
              <a:defRPr kumimoji="0" sz="1400">
                <a:solidFill>
                  <a:schemeClr val="tx2"/>
                </a:solidFill>
              </a:defRPr>
            </a:lvl1pPr>
          </a:lstStyle>
          <a:p>
            <a:pPr fontAlgn="base">
              <a:spcBef>
                <a:spcPct val="0"/>
              </a:spcBef>
              <a:spcAft>
                <a:spcPct val="0"/>
              </a:spcAft>
              <a:defRPr/>
            </a:pPr>
            <a:fld id="{BFEA2653-05D2-47F5-9384-8C628A7B58BA}" type="datetime1">
              <a:rPr lang="en-US" smtClean="0">
                <a:solidFill>
                  <a:srgbClr val="775F55"/>
                </a:solidFill>
                <a:latin typeface="Verdana" pitchFamily="34" charset="0"/>
              </a:rPr>
              <a:t>1/11/2019</a:t>
            </a:fld>
            <a:endParaRPr lang="en-US" dirty="0">
              <a:solidFill>
                <a:srgbClr val="775F55">
                  <a:shade val="90000"/>
                </a:srgbClr>
              </a:solidFill>
              <a:latin typeface="Verdana" pitchFamily="34" charset="0"/>
            </a:endParaRPr>
          </a:p>
        </p:txBody>
      </p:sp>
      <p:sp>
        <p:nvSpPr>
          <p:cNvPr id="3" name="Footer Placeholder 2"/>
          <p:cNvSpPr>
            <a:spLocks noGrp="1"/>
          </p:cNvSpPr>
          <p:nvPr>
            <p:ph type="ftr" sz="quarter" idx="3"/>
          </p:nvPr>
        </p:nvSpPr>
        <p:spPr>
          <a:xfrm>
            <a:off x="609600" y="6248400"/>
            <a:ext cx="5421313" cy="365125"/>
          </a:xfrm>
          <a:prstGeom prst="rect">
            <a:avLst/>
          </a:prstGeom>
        </p:spPr>
        <p:txBody>
          <a:bodyPr vert="horz" anchor="ctr"/>
          <a:lstStyle>
            <a:lvl1pPr algn="l" eaLnBrk="1" latinLnBrk="0" hangingPunct="1">
              <a:defRPr kumimoji="0" sz="1400">
                <a:solidFill>
                  <a:schemeClr val="tx2">
                    <a:shade val="90000"/>
                  </a:schemeClr>
                </a:solidFill>
              </a:defRPr>
            </a:lvl1pPr>
          </a:lstStyle>
          <a:p>
            <a:pPr fontAlgn="base">
              <a:spcBef>
                <a:spcPct val="0"/>
              </a:spcBef>
              <a:spcAft>
                <a:spcPct val="0"/>
              </a:spcAft>
              <a:defRPr/>
            </a:pPr>
            <a:r>
              <a:rPr lang="en-US">
                <a:solidFill>
                  <a:srgbClr val="775F55">
                    <a:shade val="90000"/>
                  </a:srgbClr>
                </a:solidFill>
                <a:latin typeface="Verdana" pitchFamily="34" charset="0"/>
              </a:rPr>
              <a:t>Unit-IV Mobile Software Development                    by Prof. J. Christy Jackson</a:t>
            </a:r>
          </a:p>
        </p:txBody>
      </p:sp>
      <p:sp>
        <p:nvSpPr>
          <p:cNvPr id="7" name="Rectangle 6"/>
          <p:cNvSpPr/>
          <p:nvPr/>
        </p:nvSpPr>
        <p:spPr bwMode="white">
          <a:xfrm>
            <a:off x="0" y="1235075"/>
            <a:ext cx="9144000" cy="31908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base">
              <a:spcBef>
                <a:spcPct val="0"/>
              </a:spcBef>
              <a:spcAft>
                <a:spcPct val="0"/>
              </a:spcAft>
              <a:defRPr/>
            </a:pPr>
            <a:endParaRPr lang="en-US">
              <a:solidFill>
                <a:prstClr val="white"/>
              </a:solidFill>
            </a:endParaRPr>
          </a:p>
        </p:txBody>
      </p:sp>
      <p:sp>
        <p:nvSpPr>
          <p:cNvPr id="8" name="Rectangle 7"/>
          <p:cNvSpPr/>
          <p:nvPr/>
        </p:nvSpPr>
        <p:spPr>
          <a:xfrm>
            <a:off x="0" y="1279525"/>
            <a:ext cx="533400" cy="228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base">
              <a:spcBef>
                <a:spcPct val="0"/>
              </a:spcBef>
              <a:spcAft>
                <a:spcPct val="0"/>
              </a:spcAft>
              <a:defRPr/>
            </a:pPr>
            <a:endParaRPr lang="en-US">
              <a:solidFill>
                <a:prstClr val="white"/>
              </a:solidFill>
            </a:endParaRPr>
          </a:p>
        </p:txBody>
      </p:sp>
      <p:sp>
        <p:nvSpPr>
          <p:cNvPr id="9" name="Rectangle 8"/>
          <p:cNvSpPr/>
          <p:nvPr/>
        </p:nvSpPr>
        <p:spPr>
          <a:xfrm>
            <a:off x="590550" y="1279525"/>
            <a:ext cx="8553450" cy="228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base">
              <a:spcBef>
                <a:spcPct val="0"/>
              </a:spcBef>
              <a:spcAft>
                <a:spcPct val="0"/>
              </a:spcAft>
              <a:defRPr/>
            </a:pPr>
            <a:endParaRPr lang="en-US">
              <a:solidFill>
                <a:prstClr val="white"/>
              </a:solidFill>
            </a:endParaRPr>
          </a:p>
        </p:txBody>
      </p:sp>
      <p:sp>
        <p:nvSpPr>
          <p:cNvPr id="23" name="Slide Number Placeholder 22"/>
          <p:cNvSpPr>
            <a:spLocks noGrp="1"/>
          </p:cNvSpPr>
          <p:nvPr>
            <p:ph type="sldNum" sz="quarter" idx="4"/>
          </p:nvPr>
        </p:nvSpPr>
        <p:spPr>
          <a:xfrm>
            <a:off x="0" y="1271588"/>
            <a:ext cx="533400" cy="244475"/>
          </a:xfrm>
          <a:prstGeom prst="rect">
            <a:avLst/>
          </a:prstGeom>
        </p:spPr>
        <p:txBody>
          <a:bodyPr vert="horz" anchor="ctr" anchorCtr="0">
            <a:normAutofit/>
          </a:bodyPr>
          <a:lstStyle>
            <a:lvl1pPr algn="ctr" eaLnBrk="1" latinLnBrk="0" hangingPunct="1">
              <a:defRPr kumimoji="0" sz="1400" b="1">
                <a:solidFill>
                  <a:srgbClr val="FFFFFF"/>
                </a:solidFill>
              </a:defRPr>
            </a:lvl1pPr>
          </a:lstStyle>
          <a:p>
            <a:pPr fontAlgn="base">
              <a:spcBef>
                <a:spcPct val="0"/>
              </a:spcBef>
              <a:spcAft>
                <a:spcPct val="0"/>
              </a:spcAft>
              <a:defRPr/>
            </a:pPr>
            <a:fld id="{E1C8BCFD-62D7-4E57-9A9B-CD62AA8CE7C2}" type="slidenum">
              <a:rPr lang="en-US">
                <a:latin typeface="Verdana" pitchFamily="34" charset="0"/>
              </a:rPr>
              <a:pPr fontAlgn="base">
                <a:spcBef>
                  <a:spcPct val="0"/>
                </a:spcBef>
                <a:spcAft>
                  <a:spcPct val="0"/>
                </a:spcAft>
                <a:defRPr/>
              </a:pPr>
              <a:t>‹#›</a:t>
            </a:fld>
            <a:endParaRPr lang="en-US">
              <a:latin typeface="Verdana" pitchFamily="34" charset="0"/>
            </a:endParaRPr>
          </a:p>
        </p:txBody>
      </p:sp>
    </p:spTree>
    <p:extLst>
      <p:ext uri="{BB962C8B-B14F-4D97-AF65-F5344CB8AC3E}">
        <p14:creationId xmlns:p14="http://schemas.microsoft.com/office/powerpoint/2010/main" val="4258972698"/>
      </p:ext>
    </p:extLst>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Lst>
  <p:hf sldNum="0" hdr="0" ftr="0" dt="0"/>
  <p:txStyles>
    <p:titleStyle>
      <a:lvl1pPr algn="l" rtl="0" eaLnBrk="0" fontAlgn="base" hangingPunct="0">
        <a:spcBef>
          <a:spcPct val="0"/>
        </a:spcBef>
        <a:spcAft>
          <a:spcPct val="0"/>
        </a:spcAft>
        <a:defRPr sz="4400" kern="12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Tw Cen MT"/>
        </a:defRPr>
      </a:lvl2pPr>
      <a:lvl3pPr algn="l" rtl="0" eaLnBrk="0" fontAlgn="base" hangingPunct="0">
        <a:spcBef>
          <a:spcPct val="0"/>
        </a:spcBef>
        <a:spcAft>
          <a:spcPct val="0"/>
        </a:spcAft>
        <a:defRPr sz="4400">
          <a:solidFill>
            <a:schemeClr val="tx2"/>
          </a:solidFill>
          <a:latin typeface="Tw Cen MT"/>
        </a:defRPr>
      </a:lvl3pPr>
      <a:lvl4pPr algn="l" rtl="0" eaLnBrk="0" fontAlgn="base" hangingPunct="0">
        <a:spcBef>
          <a:spcPct val="0"/>
        </a:spcBef>
        <a:spcAft>
          <a:spcPct val="0"/>
        </a:spcAft>
        <a:defRPr sz="4400">
          <a:solidFill>
            <a:schemeClr val="tx2"/>
          </a:solidFill>
          <a:latin typeface="Tw Cen MT"/>
        </a:defRPr>
      </a:lvl4pPr>
      <a:lvl5pPr algn="l" rtl="0" eaLnBrk="0" fontAlgn="base" hangingPunct="0">
        <a:spcBef>
          <a:spcPct val="0"/>
        </a:spcBef>
        <a:spcAft>
          <a:spcPct val="0"/>
        </a:spcAft>
        <a:defRPr sz="4400">
          <a:solidFill>
            <a:schemeClr val="tx2"/>
          </a:solidFill>
          <a:latin typeface="Tw Cen MT"/>
        </a:defRPr>
      </a:lvl5pPr>
      <a:lvl6pPr marL="457200" algn="l" rtl="0" fontAlgn="base">
        <a:spcBef>
          <a:spcPct val="0"/>
        </a:spcBef>
        <a:spcAft>
          <a:spcPct val="0"/>
        </a:spcAft>
        <a:defRPr sz="4400">
          <a:solidFill>
            <a:schemeClr val="tx2"/>
          </a:solidFill>
          <a:latin typeface="Tw Cen MT"/>
        </a:defRPr>
      </a:lvl6pPr>
      <a:lvl7pPr marL="914400" algn="l" rtl="0" fontAlgn="base">
        <a:spcBef>
          <a:spcPct val="0"/>
        </a:spcBef>
        <a:spcAft>
          <a:spcPct val="0"/>
        </a:spcAft>
        <a:defRPr sz="4400">
          <a:solidFill>
            <a:schemeClr val="tx2"/>
          </a:solidFill>
          <a:latin typeface="Tw Cen MT"/>
        </a:defRPr>
      </a:lvl7pPr>
      <a:lvl8pPr marL="1371600" algn="l" rtl="0" fontAlgn="base">
        <a:spcBef>
          <a:spcPct val="0"/>
        </a:spcBef>
        <a:spcAft>
          <a:spcPct val="0"/>
        </a:spcAft>
        <a:defRPr sz="4400">
          <a:solidFill>
            <a:schemeClr val="tx2"/>
          </a:solidFill>
          <a:latin typeface="Tw Cen MT"/>
        </a:defRPr>
      </a:lvl8pPr>
      <a:lvl9pPr marL="1828800" algn="l" rtl="0" fontAlgn="base">
        <a:spcBef>
          <a:spcPct val="0"/>
        </a:spcBef>
        <a:spcAft>
          <a:spcPct val="0"/>
        </a:spcAft>
        <a:defRPr sz="4400">
          <a:solidFill>
            <a:schemeClr val="tx2"/>
          </a:solidFill>
          <a:latin typeface="Tw Cen MT"/>
        </a:defRPr>
      </a:lvl9pPr>
    </p:titleStyle>
    <p:bodyStyle>
      <a:lvl1pPr marL="319088" indent="-319088" algn="l" rtl="0" eaLnBrk="0" fontAlgn="base" hangingPunct="0">
        <a:spcBef>
          <a:spcPts val="700"/>
        </a:spcBef>
        <a:spcAft>
          <a:spcPct val="0"/>
        </a:spcAft>
        <a:buClr>
          <a:schemeClr val="accent2"/>
        </a:buClr>
        <a:buSzPct val="60000"/>
        <a:buFont typeface="Wingdings" pitchFamily="2" charset="2"/>
        <a:buChar char=""/>
        <a:defRPr sz="2900" kern="1200">
          <a:solidFill>
            <a:schemeClr val="tx1"/>
          </a:solidFill>
          <a:latin typeface="+mn-lt"/>
          <a:ea typeface="+mn-ea"/>
          <a:cs typeface="+mn-cs"/>
        </a:defRPr>
      </a:lvl1pPr>
      <a:lvl2pPr marL="639763" indent="-273050" algn="l" rtl="0" eaLnBrk="0" fontAlgn="base" hangingPunct="0">
        <a:spcBef>
          <a:spcPts val="550"/>
        </a:spcBef>
        <a:spcAft>
          <a:spcPct val="0"/>
        </a:spcAft>
        <a:buClr>
          <a:schemeClr val="accent1"/>
        </a:buClr>
        <a:buSzPct val="70000"/>
        <a:buFont typeface="Wingdings 2" pitchFamily="18" charset="2"/>
        <a:buChar char=""/>
        <a:defRPr sz="2600" kern="1200">
          <a:solidFill>
            <a:schemeClr val="tx1"/>
          </a:solidFill>
          <a:latin typeface="+mn-lt"/>
          <a:ea typeface="+mn-ea"/>
          <a:cs typeface="+mn-cs"/>
        </a:defRPr>
      </a:lvl2pPr>
      <a:lvl3pPr marL="914400" indent="-228600" algn="l" rtl="0" eaLnBrk="0" fontAlgn="base" hangingPunct="0">
        <a:spcBef>
          <a:spcPts val="500"/>
        </a:spcBef>
        <a:spcAft>
          <a:spcPct val="0"/>
        </a:spcAft>
        <a:buClr>
          <a:schemeClr val="accent2"/>
        </a:buClr>
        <a:buSzPct val="75000"/>
        <a:buFont typeface="Wingdings" pitchFamily="2" charset="2"/>
        <a:buChar char=""/>
        <a:defRPr sz="2300" kern="1200">
          <a:solidFill>
            <a:schemeClr val="tx1"/>
          </a:solidFill>
          <a:latin typeface="+mn-lt"/>
          <a:ea typeface="+mn-ea"/>
          <a:cs typeface="+mn-cs"/>
        </a:defRPr>
      </a:lvl3pPr>
      <a:lvl4pPr marL="1371600" indent="-228600" algn="l" rtl="0" eaLnBrk="0" fontAlgn="base" hangingPunct="0">
        <a:spcBef>
          <a:spcPts val="400"/>
        </a:spcBef>
        <a:spcAft>
          <a:spcPct val="0"/>
        </a:spcAft>
        <a:buClr>
          <a:srgbClr val="A5AB81"/>
        </a:buClr>
        <a:buSzPct val="75000"/>
        <a:buFont typeface="Wingdings" pitchFamily="2" charset="2"/>
        <a:buChar char=""/>
        <a:defRPr sz="2000" kern="1200">
          <a:solidFill>
            <a:schemeClr val="tx1"/>
          </a:solidFill>
          <a:latin typeface="+mn-lt"/>
          <a:ea typeface="+mn-ea"/>
          <a:cs typeface="+mn-cs"/>
        </a:defRPr>
      </a:lvl4pPr>
      <a:lvl5pPr marL="1828800" indent="-228600" algn="l" rtl="0" eaLnBrk="0" fontAlgn="base" hangingPunct="0">
        <a:spcBef>
          <a:spcPts val="400"/>
        </a:spcBef>
        <a:spcAft>
          <a:spcPct val="0"/>
        </a:spcAft>
        <a:buClr>
          <a:srgbClr val="D8B25C"/>
        </a:buClr>
        <a:buSzPct val="65000"/>
        <a:buFont typeface="Wingdings" pitchFamily="2" charset="2"/>
        <a:buChar char=""/>
        <a:defRPr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hyperlink" Target="https://developer.android.com/studio/publish/app-signing.html#studio" TargetMode="External"/><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hyperlink" Target="http://developer.android.com/guide/topics/resources/providing-resources.html" TargetMode="Externa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2" Type="http://schemas.openxmlformats.org/officeDocument/2006/relationships/hyperlink" Target="http://developer.android.com/reference/android/widget/package-summary.html" TargetMode="Externa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hyperlink" Target="http://developer.android.com/reference/android/view/View.OnClickListener.html" TargetMode="Externa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58.png"/></Relationships>
</file>

<file path=ppt/slides/_rels/slide9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2270" name="Rectangle 14"/>
          <p:cNvSpPr>
            <a:spLocks noGrp="1" noChangeArrowheads="1"/>
          </p:cNvSpPr>
          <p:nvPr>
            <p:ph type="ctrTitle"/>
          </p:nvPr>
        </p:nvSpPr>
        <p:spPr>
          <a:xfrm>
            <a:off x="381000" y="381000"/>
            <a:ext cx="7772400" cy="1371600"/>
          </a:xfrm>
        </p:spPr>
        <p:txBody>
          <a:bodyPr>
            <a:normAutofit fontScale="90000"/>
          </a:bodyPr>
          <a:lstStyle/>
          <a:p>
            <a:pPr eaLnBrk="1" fontAlgn="auto" hangingPunct="1">
              <a:spcAft>
                <a:spcPts val="0"/>
              </a:spcAft>
              <a:defRPr/>
            </a:pPr>
            <a:r>
              <a:rPr lang="en-US" sz="4800" dirty="0"/>
              <a:t>Android Application basics</a:t>
            </a:r>
            <a:br>
              <a:rPr lang="en-US" sz="4800" dirty="0"/>
            </a:br>
            <a:endParaRPr lang="en-US" sz="4800" dirty="0"/>
          </a:p>
        </p:txBody>
      </p:sp>
      <p:pic>
        <p:nvPicPr>
          <p:cNvPr id="13317" name="Picture 6" descr="Image result for android"/>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67400" y="2193925"/>
            <a:ext cx="3048000" cy="247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ubtitle 2"/>
          <p:cNvSpPr>
            <a:spLocks noGrp="1"/>
          </p:cNvSpPr>
          <p:nvPr>
            <p:ph type="subTitle" idx="1"/>
          </p:nvPr>
        </p:nvSpPr>
        <p:spPr/>
        <p:txBody>
          <a:bodyPr/>
          <a:lstStyle/>
          <a:p>
            <a:r>
              <a:rPr lang="en-US" dirty="0"/>
              <a:t>Module II – Android Application Basics</a:t>
            </a:r>
          </a:p>
        </p:txBody>
      </p:sp>
    </p:spTree>
    <p:extLst>
      <p:ext uri="{BB962C8B-B14F-4D97-AF65-F5344CB8AC3E}">
        <p14:creationId xmlns:p14="http://schemas.microsoft.com/office/powerpoint/2010/main" val="1712115520"/>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Challenges &amp; Needs</a:t>
            </a:r>
          </a:p>
        </p:txBody>
      </p:sp>
      <p:sp>
        <p:nvSpPr>
          <p:cNvPr id="4" name="Content Placeholder 3"/>
          <p:cNvSpPr>
            <a:spLocks noGrp="1"/>
          </p:cNvSpPr>
          <p:nvPr>
            <p:ph sz="quarter" idx="1"/>
          </p:nvPr>
        </p:nvSpPr>
        <p:spPr/>
        <p:txBody>
          <a:bodyPr/>
          <a:lstStyle/>
          <a:p>
            <a:endParaRPr lang="en-US"/>
          </a:p>
        </p:txBody>
      </p:sp>
      <p:pic>
        <p:nvPicPr>
          <p:cNvPr id="4098" name="Picture 2" descr="G:\Fall2015\MADD\Images\ia4.PNG"/>
          <p:cNvPicPr>
            <a:picLocks noChangeAspect="1" noChangeArrowheads="1"/>
          </p:cNvPicPr>
          <p:nvPr/>
        </p:nvPicPr>
        <p:blipFill>
          <a:blip r:embed="rId2"/>
          <a:srcRect/>
          <a:stretch>
            <a:fillRect/>
          </a:stretch>
        </p:blipFill>
        <p:spPr bwMode="auto">
          <a:xfrm>
            <a:off x="990600" y="1524000"/>
            <a:ext cx="6478587" cy="4381500"/>
          </a:xfrm>
          <a:prstGeom prst="rect">
            <a:avLst/>
          </a:prstGeom>
          <a:noFill/>
        </p:spPr>
      </p:pic>
    </p:spTree>
    <p:extLst>
      <p:ext uri="{BB962C8B-B14F-4D97-AF65-F5344CB8AC3E}">
        <p14:creationId xmlns:p14="http://schemas.microsoft.com/office/powerpoint/2010/main" val="415867083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shot 2015-04-19 04.13.4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2190" y="0"/>
            <a:ext cx="8229600" cy="6858000"/>
          </a:xfrm>
          <a:prstGeom prst="rect">
            <a:avLst/>
          </a:prstGeom>
        </p:spPr>
      </p:pic>
    </p:spTree>
    <p:extLst>
      <p:ext uri="{BB962C8B-B14F-4D97-AF65-F5344CB8AC3E}">
        <p14:creationId xmlns:p14="http://schemas.microsoft.com/office/powerpoint/2010/main" val="183027096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9301" y="2825402"/>
            <a:ext cx="7797799" cy="1293028"/>
          </a:xfrm>
        </p:spPr>
        <p:txBody>
          <a:bodyPr>
            <a:normAutofit/>
          </a:bodyPr>
          <a:lstStyle/>
          <a:p>
            <a:pPr algn="ctr"/>
            <a:r>
              <a:rPr lang="en-US" sz="5400" dirty="0"/>
              <a:t>ADB</a:t>
            </a:r>
          </a:p>
        </p:txBody>
      </p:sp>
    </p:spTree>
    <p:extLst>
      <p:ext uri="{BB962C8B-B14F-4D97-AF65-F5344CB8AC3E}">
        <p14:creationId xmlns:p14="http://schemas.microsoft.com/office/powerpoint/2010/main" val="267657668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343077" y="1568924"/>
            <a:ext cx="7358714" cy="4832092"/>
          </a:xfrm>
          <a:prstGeom prst="rect">
            <a:avLst/>
          </a:prstGeom>
          <a:noFill/>
        </p:spPr>
        <p:txBody>
          <a:bodyPr wrap="square" rtlCol="0">
            <a:spAutoFit/>
          </a:bodyPr>
          <a:lstStyle/>
          <a:p>
            <a:pPr marL="285750" indent="-285750">
              <a:buFont typeface="Arial" charset="0"/>
              <a:buChar char="•"/>
            </a:pPr>
            <a:r>
              <a:rPr lang="en-US" sz="2800" dirty="0"/>
              <a:t>Connect to an Android device or emulator</a:t>
            </a:r>
          </a:p>
          <a:p>
            <a:pPr marL="285750" indent="-285750">
              <a:buFont typeface="Arial" charset="0"/>
              <a:buChar char="•"/>
            </a:pPr>
            <a:r>
              <a:rPr lang="en-US" sz="2800" dirty="0"/>
              <a:t>Read </a:t>
            </a:r>
            <a:r>
              <a:rPr lang="en-US" sz="2800" dirty="0" err="1"/>
              <a:t>logcat</a:t>
            </a:r>
            <a:endParaRPr lang="en-US" sz="2800" dirty="0"/>
          </a:p>
          <a:p>
            <a:pPr marL="285750" indent="-285750">
              <a:buFont typeface="Arial" charset="0"/>
              <a:buChar char="•"/>
            </a:pPr>
            <a:r>
              <a:rPr lang="en-US" sz="2800" dirty="0"/>
              <a:t>Install, reinstall or uninstall apps</a:t>
            </a:r>
          </a:p>
          <a:p>
            <a:pPr marL="285750" indent="-285750">
              <a:buFont typeface="Arial" charset="0"/>
              <a:buChar char="•"/>
            </a:pPr>
            <a:r>
              <a:rPr lang="en-US" sz="2800" dirty="0"/>
              <a:t>Send/retrieve files to/from device storage</a:t>
            </a:r>
          </a:p>
          <a:p>
            <a:pPr marL="285750" indent="-285750">
              <a:buFont typeface="Arial" charset="0"/>
              <a:buChar char="•"/>
            </a:pPr>
            <a:r>
              <a:rPr lang="en-US" sz="2800" dirty="0"/>
              <a:t>Forward ports</a:t>
            </a:r>
          </a:p>
          <a:p>
            <a:pPr marL="285750" indent="-285750">
              <a:buFont typeface="Arial" charset="0"/>
              <a:buChar char="•"/>
            </a:pPr>
            <a:r>
              <a:rPr lang="en-US" sz="2800" dirty="0"/>
              <a:t>Record screen or take screenshots</a:t>
            </a:r>
          </a:p>
          <a:p>
            <a:pPr marL="285750" indent="-285750">
              <a:buFont typeface="Arial" charset="0"/>
              <a:buChar char="•"/>
            </a:pPr>
            <a:r>
              <a:rPr lang="en-US" sz="2800" dirty="0"/>
              <a:t>Reboot your phone into boot loader or recovery mode</a:t>
            </a:r>
          </a:p>
          <a:p>
            <a:pPr marL="285750" indent="-285750">
              <a:buFont typeface="Arial" charset="0"/>
              <a:buChar char="•"/>
            </a:pPr>
            <a:r>
              <a:rPr lang="en-US" sz="2800" dirty="0"/>
              <a:t>Take backups or restore them</a:t>
            </a:r>
          </a:p>
          <a:p>
            <a:pPr marL="285750" indent="-285750">
              <a:buFont typeface="Arial" charset="0"/>
              <a:buChar char="•"/>
            </a:pPr>
            <a:r>
              <a:rPr lang="en-US" sz="2800" dirty="0"/>
              <a:t>Execute shell commands </a:t>
            </a:r>
          </a:p>
          <a:p>
            <a:endParaRPr lang="en-US" sz="2800" dirty="0"/>
          </a:p>
        </p:txBody>
      </p:sp>
      <p:sp>
        <p:nvSpPr>
          <p:cNvPr id="3" name="Title 1"/>
          <p:cNvSpPr>
            <a:spLocks noGrp="1"/>
          </p:cNvSpPr>
          <p:nvPr>
            <p:ph type="title"/>
          </p:nvPr>
        </p:nvSpPr>
        <p:spPr>
          <a:xfrm>
            <a:off x="228600" y="275896"/>
            <a:ext cx="7797799" cy="1293028"/>
          </a:xfrm>
        </p:spPr>
        <p:txBody>
          <a:bodyPr>
            <a:normAutofit fontScale="90000"/>
          </a:bodyPr>
          <a:lstStyle/>
          <a:p>
            <a:pPr algn="ctr"/>
            <a:r>
              <a:rPr lang="en-US" sz="5400" dirty="0"/>
              <a:t>ADB – Android Debug Bridge</a:t>
            </a:r>
          </a:p>
        </p:txBody>
      </p:sp>
    </p:spTree>
    <p:extLst>
      <p:ext uri="{BB962C8B-B14F-4D97-AF65-F5344CB8AC3E}">
        <p14:creationId xmlns:p14="http://schemas.microsoft.com/office/powerpoint/2010/main" val="392243699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9301" y="2825402"/>
            <a:ext cx="7797799" cy="1293028"/>
          </a:xfrm>
        </p:spPr>
        <p:txBody>
          <a:bodyPr>
            <a:normAutofit/>
          </a:bodyPr>
          <a:lstStyle/>
          <a:p>
            <a:pPr algn="ctr"/>
            <a:r>
              <a:rPr lang="en-US" sz="5400" dirty="0"/>
              <a:t>Device monitor</a:t>
            </a:r>
          </a:p>
        </p:txBody>
      </p:sp>
    </p:spTree>
    <p:extLst>
      <p:ext uri="{BB962C8B-B14F-4D97-AF65-F5344CB8AC3E}">
        <p14:creationId xmlns:p14="http://schemas.microsoft.com/office/powerpoint/2010/main" val="128081218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d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4850" y="-1"/>
            <a:ext cx="8589364" cy="6839897"/>
          </a:xfrm>
          <a:prstGeom prst="rect">
            <a:avLst/>
          </a:prstGeom>
        </p:spPr>
      </p:pic>
    </p:spTree>
    <p:extLst>
      <p:ext uri="{BB962C8B-B14F-4D97-AF65-F5344CB8AC3E}">
        <p14:creationId xmlns:p14="http://schemas.microsoft.com/office/powerpoint/2010/main" val="182050864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9301" y="2825402"/>
            <a:ext cx="7797799" cy="1293028"/>
          </a:xfrm>
        </p:spPr>
        <p:txBody>
          <a:bodyPr>
            <a:normAutofit/>
          </a:bodyPr>
          <a:lstStyle/>
          <a:p>
            <a:pPr algn="ctr"/>
            <a:r>
              <a:rPr lang="en-US" sz="5400" dirty="0"/>
              <a:t>LOGCAT</a:t>
            </a:r>
          </a:p>
        </p:txBody>
      </p:sp>
    </p:spTree>
    <p:extLst>
      <p:ext uri="{BB962C8B-B14F-4D97-AF65-F5344CB8AC3E}">
        <p14:creationId xmlns:p14="http://schemas.microsoft.com/office/powerpoint/2010/main" val="133432069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LogCa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99800"/>
            <a:ext cx="9141372" cy="6115987"/>
          </a:xfrm>
          <a:prstGeom prst="rect">
            <a:avLst/>
          </a:prstGeom>
        </p:spPr>
      </p:pic>
    </p:spTree>
    <p:extLst>
      <p:ext uri="{BB962C8B-B14F-4D97-AF65-F5344CB8AC3E}">
        <p14:creationId xmlns:p14="http://schemas.microsoft.com/office/powerpoint/2010/main" val="239328571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9301" y="2825402"/>
            <a:ext cx="7797799" cy="1293028"/>
          </a:xfrm>
        </p:spPr>
        <p:txBody>
          <a:bodyPr>
            <a:normAutofit/>
          </a:bodyPr>
          <a:lstStyle/>
          <a:p>
            <a:pPr algn="ctr"/>
            <a:r>
              <a:rPr lang="en-US" sz="5400" dirty="0"/>
              <a:t>SDK MANAGER</a:t>
            </a:r>
          </a:p>
        </p:txBody>
      </p:sp>
    </p:spTree>
    <p:extLst>
      <p:ext uri="{BB962C8B-B14F-4D97-AF65-F5344CB8AC3E}">
        <p14:creationId xmlns:p14="http://schemas.microsoft.com/office/powerpoint/2010/main" val="155030173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shot 2015-04-19 05.10.1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7220" y="0"/>
            <a:ext cx="8229600" cy="6858000"/>
          </a:xfrm>
          <a:prstGeom prst="rect">
            <a:avLst/>
          </a:prstGeom>
        </p:spPr>
      </p:pic>
    </p:spTree>
    <p:extLst>
      <p:ext uri="{BB962C8B-B14F-4D97-AF65-F5344CB8AC3E}">
        <p14:creationId xmlns:p14="http://schemas.microsoft.com/office/powerpoint/2010/main" val="322470274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9301" y="2825402"/>
            <a:ext cx="7797799" cy="1293028"/>
          </a:xfrm>
        </p:spPr>
        <p:txBody>
          <a:bodyPr>
            <a:normAutofit/>
          </a:bodyPr>
          <a:lstStyle/>
          <a:p>
            <a:pPr algn="ctr"/>
            <a:r>
              <a:rPr lang="en-US" sz="5400" dirty="0"/>
              <a:t>WORKFLOW</a:t>
            </a:r>
          </a:p>
        </p:txBody>
      </p:sp>
    </p:spTree>
    <p:extLst>
      <p:ext uri="{BB962C8B-B14F-4D97-AF65-F5344CB8AC3E}">
        <p14:creationId xmlns:p14="http://schemas.microsoft.com/office/powerpoint/2010/main" val="41373653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Cultural &amp; Social</a:t>
            </a:r>
          </a:p>
        </p:txBody>
      </p:sp>
      <p:sp>
        <p:nvSpPr>
          <p:cNvPr id="4" name="Content Placeholder 3"/>
          <p:cNvSpPr>
            <a:spLocks noGrp="1"/>
          </p:cNvSpPr>
          <p:nvPr>
            <p:ph sz="quarter" idx="1"/>
          </p:nvPr>
        </p:nvSpPr>
        <p:spPr/>
        <p:txBody>
          <a:bodyPr/>
          <a:lstStyle/>
          <a:p>
            <a:endParaRPr lang="en-US"/>
          </a:p>
        </p:txBody>
      </p:sp>
      <p:pic>
        <p:nvPicPr>
          <p:cNvPr id="5122" name="Picture 2" descr="G:\Fall2015\MADD\Images\ia5.PNG"/>
          <p:cNvPicPr>
            <a:picLocks noChangeAspect="1" noChangeArrowheads="1"/>
          </p:cNvPicPr>
          <p:nvPr/>
        </p:nvPicPr>
        <p:blipFill>
          <a:blip r:embed="rId2"/>
          <a:srcRect/>
          <a:stretch>
            <a:fillRect/>
          </a:stretch>
        </p:blipFill>
        <p:spPr bwMode="auto">
          <a:xfrm>
            <a:off x="1066800" y="1493066"/>
            <a:ext cx="7620000" cy="4526733"/>
          </a:xfrm>
          <a:prstGeom prst="rect">
            <a:avLst/>
          </a:prstGeom>
          <a:noFill/>
        </p:spPr>
      </p:pic>
    </p:spTree>
    <p:extLst>
      <p:ext uri="{BB962C8B-B14F-4D97-AF65-F5344CB8AC3E}">
        <p14:creationId xmlns:p14="http://schemas.microsoft.com/office/powerpoint/2010/main" val="284788141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developing_overview.p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4800" y="-14990"/>
            <a:ext cx="8382000" cy="6899599"/>
          </a:xfrm>
        </p:spPr>
      </p:pic>
    </p:spTree>
    <p:extLst>
      <p:ext uri="{BB962C8B-B14F-4D97-AF65-F5344CB8AC3E}">
        <p14:creationId xmlns:p14="http://schemas.microsoft.com/office/powerpoint/2010/main" val="24121641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Stakeholder Interviews</a:t>
            </a:r>
          </a:p>
        </p:txBody>
      </p:sp>
      <p:sp>
        <p:nvSpPr>
          <p:cNvPr id="4" name="Content Placeholder 3"/>
          <p:cNvSpPr>
            <a:spLocks noGrp="1"/>
          </p:cNvSpPr>
          <p:nvPr>
            <p:ph sz="quarter" idx="1"/>
          </p:nvPr>
        </p:nvSpPr>
        <p:spPr/>
        <p:txBody>
          <a:bodyPr/>
          <a:lstStyle/>
          <a:p>
            <a:endParaRPr lang="en-US"/>
          </a:p>
        </p:txBody>
      </p:sp>
      <p:pic>
        <p:nvPicPr>
          <p:cNvPr id="6146" name="Picture 2" descr="G:\Fall2015\MADD\Images\ia6.PNG"/>
          <p:cNvPicPr>
            <a:picLocks noChangeAspect="1" noChangeArrowheads="1"/>
          </p:cNvPicPr>
          <p:nvPr/>
        </p:nvPicPr>
        <p:blipFill>
          <a:blip r:embed="rId2"/>
          <a:srcRect/>
          <a:stretch>
            <a:fillRect/>
          </a:stretch>
        </p:blipFill>
        <p:spPr bwMode="auto">
          <a:xfrm>
            <a:off x="1447800" y="1524000"/>
            <a:ext cx="6478587" cy="4476750"/>
          </a:xfrm>
          <a:prstGeom prst="rect">
            <a:avLst/>
          </a:prstGeom>
          <a:noFill/>
        </p:spPr>
      </p:pic>
    </p:spTree>
    <p:extLst>
      <p:ext uri="{BB962C8B-B14F-4D97-AF65-F5344CB8AC3E}">
        <p14:creationId xmlns:p14="http://schemas.microsoft.com/office/powerpoint/2010/main" val="39254362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Kickoff Meeting</a:t>
            </a:r>
          </a:p>
        </p:txBody>
      </p:sp>
      <p:sp>
        <p:nvSpPr>
          <p:cNvPr id="4" name="Content Placeholder 3"/>
          <p:cNvSpPr>
            <a:spLocks noGrp="1"/>
          </p:cNvSpPr>
          <p:nvPr>
            <p:ph sz="quarter" idx="1"/>
          </p:nvPr>
        </p:nvSpPr>
        <p:spPr/>
        <p:txBody>
          <a:bodyPr/>
          <a:lstStyle/>
          <a:p>
            <a:endParaRPr lang="en-US"/>
          </a:p>
        </p:txBody>
      </p:sp>
      <p:pic>
        <p:nvPicPr>
          <p:cNvPr id="7170" name="Picture 2" descr="G:\Fall2015\MADD\Images\ia7.PNG"/>
          <p:cNvPicPr>
            <a:picLocks noChangeAspect="1" noChangeArrowheads="1"/>
          </p:cNvPicPr>
          <p:nvPr/>
        </p:nvPicPr>
        <p:blipFill>
          <a:blip r:embed="rId2"/>
          <a:srcRect/>
          <a:stretch>
            <a:fillRect/>
          </a:stretch>
        </p:blipFill>
        <p:spPr bwMode="auto">
          <a:xfrm>
            <a:off x="1219200" y="1524000"/>
            <a:ext cx="6535737" cy="4648200"/>
          </a:xfrm>
          <a:prstGeom prst="rect">
            <a:avLst/>
          </a:prstGeom>
          <a:noFill/>
        </p:spPr>
      </p:pic>
    </p:spTree>
    <p:extLst>
      <p:ext uri="{BB962C8B-B14F-4D97-AF65-F5344CB8AC3E}">
        <p14:creationId xmlns:p14="http://schemas.microsoft.com/office/powerpoint/2010/main" val="27414942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Content Audit/Inventory</a:t>
            </a:r>
          </a:p>
        </p:txBody>
      </p:sp>
      <p:sp>
        <p:nvSpPr>
          <p:cNvPr id="4" name="Content Placeholder 3"/>
          <p:cNvSpPr>
            <a:spLocks noGrp="1"/>
          </p:cNvSpPr>
          <p:nvPr>
            <p:ph sz="quarter" idx="1"/>
          </p:nvPr>
        </p:nvSpPr>
        <p:spPr/>
        <p:txBody>
          <a:bodyPr/>
          <a:lstStyle/>
          <a:p>
            <a:endParaRPr lang="en-US"/>
          </a:p>
        </p:txBody>
      </p:sp>
      <p:pic>
        <p:nvPicPr>
          <p:cNvPr id="8194" name="Picture 2" descr="G:\Fall2015\MADD\Images\ia8.PNG"/>
          <p:cNvPicPr>
            <a:picLocks noChangeAspect="1" noChangeArrowheads="1"/>
          </p:cNvPicPr>
          <p:nvPr/>
        </p:nvPicPr>
        <p:blipFill>
          <a:blip r:embed="rId2"/>
          <a:srcRect/>
          <a:stretch>
            <a:fillRect/>
          </a:stretch>
        </p:blipFill>
        <p:spPr bwMode="auto">
          <a:xfrm>
            <a:off x="1600200" y="1600200"/>
            <a:ext cx="6478588" cy="4343400"/>
          </a:xfrm>
          <a:prstGeom prst="rect">
            <a:avLst/>
          </a:prstGeom>
          <a:noFill/>
        </p:spPr>
      </p:pic>
    </p:spTree>
    <p:extLst>
      <p:ext uri="{BB962C8B-B14F-4D97-AF65-F5344CB8AC3E}">
        <p14:creationId xmlns:p14="http://schemas.microsoft.com/office/powerpoint/2010/main" val="38731778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Content Placeholder 3"/>
          <p:cNvSpPr>
            <a:spLocks noGrp="1"/>
          </p:cNvSpPr>
          <p:nvPr>
            <p:ph sz="quarter" idx="1"/>
          </p:nvPr>
        </p:nvSpPr>
        <p:spPr/>
        <p:txBody>
          <a:bodyPr/>
          <a:lstStyle/>
          <a:p>
            <a:endParaRPr lang="en-US"/>
          </a:p>
        </p:txBody>
      </p:sp>
      <p:pic>
        <p:nvPicPr>
          <p:cNvPr id="10242" name="Picture 2" descr="G:\Fall2015\MADD\Images\ia10.PNG"/>
          <p:cNvPicPr>
            <a:picLocks noChangeAspect="1" noChangeArrowheads="1"/>
          </p:cNvPicPr>
          <p:nvPr/>
        </p:nvPicPr>
        <p:blipFill>
          <a:blip r:embed="rId2"/>
          <a:srcRect/>
          <a:stretch>
            <a:fillRect/>
          </a:stretch>
        </p:blipFill>
        <p:spPr bwMode="auto">
          <a:xfrm>
            <a:off x="609600" y="990600"/>
            <a:ext cx="8179602" cy="4495800"/>
          </a:xfrm>
          <a:prstGeom prst="rect">
            <a:avLst/>
          </a:prstGeom>
          <a:noFill/>
        </p:spPr>
      </p:pic>
    </p:spTree>
    <p:extLst>
      <p:ext uri="{BB962C8B-B14F-4D97-AF65-F5344CB8AC3E}">
        <p14:creationId xmlns:p14="http://schemas.microsoft.com/office/powerpoint/2010/main" val="39004957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Content Placeholder 3"/>
          <p:cNvSpPr>
            <a:spLocks noGrp="1"/>
          </p:cNvSpPr>
          <p:nvPr>
            <p:ph sz="quarter" idx="1"/>
          </p:nvPr>
        </p:nvSpPr>
        <p:spPr/>
        <p:txBody>
          <a:bodyPr/>
          <a:lstStyle/>
          <a:p>
            <a:endParaRPr lang="en-US"/>
          </a:p>
        </p:txBody>
      </p:sp>
      <p:pic>
        <p:nvPicPr>
          <p:cNvPr id="11266" name="Picture 2" descr="G:\Fall2015\MADD\Images\ia11.PNG"/>
          <p:cNvPicPr>
            <a:picLocks noChangeAspect="1" noChangeArrowheads="1"/>
          </p:cNvPicPr>
          <p:nvPr/>
        </p:nvPicPr>
        <p:blipFill>
          <a:blip r:embed="rId2"/>
          <a:srcRect/>
          <a:stretch>
            <a:fillRect/>
          </a:stretch>
        </p:blipFill>
        <p:spPr bwMode="auto">
          <a:xfrm>
            <a:off x="609600" y="182076"/>
            <a:ext cx="8229600" cy="4215893"/>
          </a:xfrm>
          <a:prstGeom prst="rect">
            <a:avLst/>
          </a:prstGeom>
          <a:noFill/>
        </p:spPr>
      </p:pic>
    </p:spTree>
    <p:extLst>
      <p:ext uri="{BB962C8B-B14F-4D97-AF65-F5344CB8AC3E}">
        <p14:creationId xmlns:p14="http://schemas.microsoft.com/office/powerpoint/2010/main" val="5790961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Content Placeholder 3"/>
          <p:cNvSpPr>
            <a:spLocks noGrp="1"/>
          </p:cNvSpPr>
          <p:nvPr>
            <p:ph sz="quarter" idx="1"/>
          </p:nvPr>
        </p:nvSpPr>
        <p:spPr/>
        <p:txBody>
          <a:bodyPr/>
          <a:lstStyle/>
          <a:p>
            <a:endParaRPr lang="en-US"/>
          </a:p>
        </p:txBody>
      </p:sp>
      <p:pic>
        <p:nvPicPr>
          <p:cNvPr id="12290" name="Picture 2" descr="G:\Fall2015\MADD\Images\ia12.PNG"/>
          <p:cNvPicPr>
            <a:picLocks noChangeAspect="1" noChangeArrowheads="1"/>
          </p:cNvPicPr>
          <p:nvPr/>
        </p:nvPicPr>
        <p:blipFill>
          <a:blip r:embed="rId2"/>
          <a:srcRect/>
          <a:stretch>
            <a:fillRect/>
          </a:stretch>
        </p:blipFill>
        <p:spPr bwMode="auto">
          <a:xfrm>
            <a:off x="1143000" y="609600"/>
            <a:ext cx="7569821" cy="4981575"/>
          </a:xfrm>
          <a:prstGeom prst="rect">
            <a:avLst/>
          </a:prstGeom>
          <a:noFill/>
        </p:spPr>
      </p:pic>
    </p:spTree>
    <p:extLst>
      <p:ext uri="{BB962C8B-B14F-4D97-AF65-F5344CB8AC3E}">
        <p14:creationId xmlns:p14="http://schemas.microsoft.com/office/powerpoint/2010/main" val="12961890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Content Placeholder 3"/>
          <p:cNvSpPr>
            <a:spLocks noGrp="1"/>
          </p:cNvSpPr>
          <p:nvPr>
            <p:ph sz="quarter" idx="1"/>
          </p:nvPr>
        </p:nvSpPr>
        <p:spPr/>
        <p:txBody>
          <a:bodyPr/>
          <a:lstStyle/>
          <a:p>
            <a:endParaRPr lang="en-US"/>
          </a:p>
        </p:txBody>
      </p:sp>
      <p:pic>
        <p:nvPicPr>
          <p:cNvPr id="13314" name="Picture 2" descr="G:\Fall2015\MADD\Images\ia13.PNG"/>
          <p:cNvPicPr>
            <a:picLocks noChangeAspect="1" noChangeArrowheads="1"/>
          </p:cNvPicPr>
          <p:nvPr/>
        </p:nvPicPr>
        <p:blipFill>
          <a:blip r:embed="rId2"/>
          <a:srcRect/>
          <a:stretch>
            <a:fillRect/>
          </a:stretch>
        </p:blipFill>
        <p:spPr bwMode="auto">
          <a:xfrm>
            <a:off x="838200" y="609600"/>
            <a:ext cx="7911640" cy="5048250"/>
          </a:xfrm>
          <a:prstGeom prst="rect">
            <a:avLst/>
          </a:prstGeom>
          <a:noFill/>
        </p:spPr>
      </p:pic>
    </p:spTree>
    <p:extLst>
      <p:ext uri="{BB962C8B-B14F-4D97-AF65-F5344CB8AC3E}">
        <p14:creationId xmlns:p14="http://schemas.microsoft.com/office/powerpoint/2010/main" val="40575572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4" name="Content Placeholder 3"/>
          <p:cNvSpPr>
            <a:spLocks noGrp="1"/>
          </p:cNvSpPr>
          <p:nvPr>
            <p:ph sz="quarter" idx="1"/>
          </p:nvPr>
        </p:nvSpPr>
        <p:spPr/>
        <p:txBody>
          <a:bodyPr/>
          <a:lstStyle/>
          <a:p>
            <a:endParaRPr lang="en-US"/>
          </a:p>
        </p:txBody>
      </p:sp>
      <p:pic>
        <p:nvPicPr>
          <p:cNvPr id="14338" name="Picture 2" descr="G:\Fall2015\MADD\Images\ia14.PNG"/>
          <p:cNvPicPr>
            <a:picLocks noChangeAspect="1" noChangeArrowheads="1"/>
          </p:cNvPicPr>
          <p:nvPr/>
        </p:nvPicPr>
        <p:blipFill>
          <a:blip r:embed="rId2"/>
          <a:srcRect/>
          <a:stretch>
            <a:fillRect/>
          </a:stretch>
        </p:blipFill>
        <p:spPr bwMode="auto">
          <a:xfrm>
            <a:off x="459454" y="762000"/>
            <a:ext cx="8023598" cy="5119688"/>
          </a:xfrm>
          <a:prstGeom prst="rect">
            <a:avLst/>
          </a:prstGeom>
          <a:noFill/>
        </p:spPr>
      </p:pic>
    </p:spTree>
    <p:extLst>
      <p:ext uri="{BB962C8B-B14F-4D97-AF65-F5344CB8AC3E}">
        <p14:creationId xmlns:p14="http://schemas.microsoft.com/office/powerpoint/2010/main" val="42213877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Information architecture</a:t>
            </a:r>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2742844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Content Placeholder 3"/>
          <p:cNvSpPr>
            <a:spLocks noGrp="1"/>
          </p:cNvSpPr>
          <p:nvPr>
            <p:ph sz="quarter" idx="1"/>
          </p:nvPr>
        </p:nvSpPr>
        <p:spPr/>
        <p:txBody>
          <a:bodyPr/>
          <a:lstStyle/>
          <a:p>
            <a:endParaRPr lang="en-US"/>
          </a:p>
        </p:txBody>
      </p:sp>
      <p:pic>
        <p:nvPicPr>
          <p:cNvPr id="15362" name="Picture 2" descr="G:\Fall2015\MADD\Images\ia15.PNG"/>
          <p:cNvPicPr>
            <a:picLocks noChangeAspect="1" noChangeArrowheads="1"/>
          </p:cNvPicPr>
          <p:nvPr/>
        </p:nvPicPr>
        <p:blipFill>
          <a:blip r:embed="rId2"/>
          <a:srcRect/>
          <a:stretch>
            <a:fillRect/>
          </a:stretch>
        </p:blipFill>
        <p:spPr bwMode="auto">
          <a:xfrm>
            <a:off x="679079" y="762000"/>
            <a:ext cx="7572746" cy="4811713"/>
          </a:xfrm>
          <a:prstGeom prst="rect">
            <a:avLst/>
          </a:prstGeom>
          <a:noFill/>
        </p:spPr>
      </p:pic>
    </p:spTree>
    <p:extLst>
      <p:ext uri="{BB962C8B-B14F-4D97-AF65-F5344CB8AC3E}">
        <p14:creationId xmlns:p14="http://schemas.microsoft.com/office/powerpoint/2010/main" val="23656752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Content Placeholder 3"/>
          <p:cNvSpPr>
            <a:spLocks noGrp="1"/>
          </p:cNvSpPr>
          <p:nvPr>
            <p:ph sz="quarter" idx="1"/>
          </p:nvPr>
        </p:nvSpPr>
        <p:spPr/>
        <p:txBody>
          <a:bodyPr/>
          <a:lstStyle/>
          <a:p>
            <a:endParaRPr lang="en-US"/>
          </a:p>
        </p:txBody>
      </p:sp>
      <p:pic>
        <p:nvPicPr>
          <p:cNvPr id="16386" name="Picture 2" descr="G:\Fall2015\MADD\Images\ia16.PNG"/>
          <p:cNvPicPr>
            <a:picLocks noChangeAspect="1" noChangeArrowheads="1"/>
          </p:cNvPicPr>
          <p:nvPr/>
        </p:nvPicPr>
        <p:blipFill>
          <a:blip r:embed="rId2"/>
          <a:srcRect/>
          <a:stretch>
            <a:fillRect/>
          </a:stretch>
        </p:blipFill>
        <p:spPr bwMode="auto">
          <a:xfrm>
            <a:off x="685800" y="609600"/>
            <a:ext cx="8217805" cy="5400675"/>
          </a:xfrm>
          <a:prstGeom prst="rect">
            <a:avLst/>
          </a:prstGeom>
          <a:noFill/>
        </p:spPr>
      </p:pic>
    </p:spTree>
    <p:extLst>
      <p:ext uri="{BB962C8B-B14F-4D97-AF65-F5344CB8AC3E}">
        <p14:creationId xmlns:p14="http://schemas.microsoft.com/office/powerpoint/2010/main" val="29009097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Content Placeholder 3"/>
          <p:cNvSpPr>
            <a:spLocks noGrp="1"/>
          </p:cNvSpPr>
          <p:nvPr>
            <p:ph sz="quarter" idx="1"/>
          </p:nvPr>
        </p:nvSpPr>
        <p:spPr/>
        <p:txBody>
          <a:bodyPr/>
          <a:lstStyle/>
          <a:p>
            <a:endParaRPr lang="en-US"/>
          </a:p>
        </p:txBody>
      </p:sp>
      <p:pic>
        <p:nvPicPr>
          <p:cNvPr id="17410" name="Picture 2" descr="G:\Fall2015\MADD\Images\ia17.PNG"/>
          <p:cNvPicPr>
            <a:picLocks noChangeAspect="1" noChangeArrowheads="1"/>
          </p:cNvPicPr>
          <p:nvPr/>
        </p:nvPicPr>
        <p:blipFill>
          <a:blip r:embed="rId2"/>
          <a:srcRect/>
          <a:stretch>
            <a:fillRect/>
          </a:stretch>
        </p:blipFill>
        <p:spPr bwMode="auto">
          <a:xfrm>
            <a:off x="762000" y="304800"/>
            <a:ext cx="7875588" cy="4966098"/>
          </a:xfrm>
          <a:prstGeom prst="rect">
            <a:avLst/>
          </a:prstGeom>
          <a:noFill/>
        </p:spPr>
      </p:pic>
    </p:spTree>
    <p:extLst>
      <p:ext uri="{BB962C8B-B14F-4D97-AF65-F5344CB8AC3E}">
        <p14:creationId xmlns:p14="http://schemas.microsoft.com/office/powerpoint/2010/main" val="34944031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Content Placeholder 3"/>
          <p:cNvSpPr>
            <a:spLocks noGrp="1"/>
          </p:cNvSpPr>
          <p:nvPr>
            <p:ph sz="quarter" idx="1"/>
          </p:nvPr>
        </p:nvSpPr>
        <p:spPr/>
        <p:txBody>
          <a:bodyPr/>
          <a:lstStyle/>
          <a:p>
            <a:endParaRPr lang="en-US"/>
          </a:p>
        </p:txBody>
      </p:sp>
      <p:pic>
        <p:nvPicPr>
          <p:cNvPr id="18434" name="Picture 2" descr="G:\Fall2015\MADD\Images\ia18.PNG"/>
          <p:cNvPicPr>
            <a:picLocks noChangeAspect="1" noChangeArrowheads="1"/>
          </p:cNvPicPr>
          <p:nvPr/>
        </p:nvPicPr>
        <p:blipFill>
          <a:blip r:embed="rId2"/>
          <a:srcRect/>
          <a:stretch>
            <a:fillRect/>
          </a:stretch>
        </p:blipFill>
        <p:spPr bwMode="auto">
          <a:xfrm>
            <a:off x="990600" y="409856"/>
            <a:ext cx="7018715" cy="5457543"/>
          </a:xfrm>
          <a:prstGeom prst="rect">
            <a:avLst/>
          </a:prstGeom>
          <a:noFill/>
        </p:spPr>
      </p:pic>
    </p:spTree>
    <p:extLst>
      <p:ext uri="{BB962C8B-B14F-4D97-AF65-F5344CB8AC3E}">
        <p14:creationId xmlns:p14="http://schemas.microsoft.com/office/powerpoint/2010/main" val="20371634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4" name="Content Placeholder 3"/>
          <p:cNvSpPr>
            <a:spLocks noGrp="1"/>
          </p:cNvSpPr>
          <p:nvPr>
            <p:ph sz="quarter" idx="1"/>
          </p:nvPr>
        </p:nvSpPr>
        <p:spPr/>
        <p:txBody>
          <a:bodyPr/>
          <a:lstStyle/>
          <a:p>
            <a:endParaRPr lang="en-US"/>
          </a:p>
        </p:txBody>
      </p:sp>
      <p:pic>
        <p:nvPicPr>
          <p:cNvPr id="19458" name="Picture 2" descr="G:\Fall2015\MADD\Images\ia19.PNG"/>
          <p:cNvPicPr>
            <a:picLocks noChangeAspect="1" noChangeArrowheads="1"/>
          </p:cNvPicPr>
          <p:nvPr/>
        </p:nvPicPr>
        <p:blipFill>
          <a:blip r:embed="rId2"/>
          <a:srcRect/>
          <a:stretch>
            <a:fillRect/>
          </a:stretch>
        </p:blipFill>
        <p:spPr bwMode="auto">
          <a:xfrm>
            <a:off x="571261" y="685800"/>
            <a:ext cx="7998016" cy="4724400"/>
          </a:xfrm>
          <a:prstGeom prst="rect">
            <a:avLst/>
          </a:prstGeom>
          <a:noFill/>
        </p:spPr>
      </p:pic>
    </p:spTree>
    <p:extLst>
      <p:ext uri="{BB962C8B-B14F-4D97-AF65-F5344CB8AC3E}">
        <p14:creationId xmlns:p14="http://schemas.microsoft.com/office/powerpoint/2010/main" val="25085789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Content Placeholder 3"/>
          <p:cNvSpPr>
            <a:spLocks noGrp="1"/>
          </p:cNvSpPr>
          <p:nvPr>
            <p:ph sz="quarter" idx="1"/>
          </p:nvPr>
        </p:nvSpPr>
        <p:spPr/>
        <p:txBody>
          <a:bodyPr/>
          <a:lstStyle/>
          <a:p>
            <a:endParaRPr lang="en-US"/>
          </a:p>
        </p:txBody>
      </p:sp>
      <p:pic>
        <p:nvPicPr>
          <p:cNvPr id="20482" name="Picture 2" descr="G:\Fall2015\MADD\Images\ia20.PNG"/>
          <p:cNvPicPr>
            <a:picLocks noChangeAspect="1" noChangeArrowheads="1"/>
          </p:cNvPicPr>
          <p:nvPr/>
        </p:nvPicPr>
        <p:blipFill>
          <a:blip r:embed="rId2"/>
          <a:srcRect/>
          <a:stretch>
            <a:fillRect/>
          </a:stretch>
        </p:blipFill>
        <p:spPr bwMode="auto">
          <a:xfrm>
            <a:off x="914400" y="609600"/>
            <a:ext cx="7413890" cy="5189538"/>
          </a:xfrm>
          <a:prstGeom prst="rect">
            <a:avLst/>
          </a:prstGeom>
          <a:noFill/>
        </p:spPr>
      </p:pic>
    </p:spTree>
    <p:extLst>
      <p:ext uri="{BB962C8B-B14F-4D97-AF65-F5344CB8AC3E}">
        <p14:creationId xmlns:p14="http://schemas.microsoft.com/office/powerpoint/2010/main" val="18324283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Content Placeholder 3"/>
          <p:cNvSpPr>
            <a:spLocks noGrp="1"/>
          </p:cNvSpPr>
          <p:nvPr>
            <p:ph sz="quarter" idx="1"/>
          </p:nvPr>
        </p:nvSpPr>
        <p:spPr/>
        <p:txBody>
          <a:bodyPr/>
          <a:lstStyle/>
          <a:p>
            <a:endParaRPr lang="en-US"/>
          </a:p>
        </p:txBody>
      </p:sp>
      <p:pic>
        <p:nvPicPr>
          <p:cNvPr id="21506" name="Picture 2" descr="G:\Fall2015\MADD\Images\ia21.PNG"/>
          <p:cNvPicPr>
            <a:picLocks noChangeAspect="1" noChangeArrowheads="1"/>
          </p:cNvPicPr>
          <p:nvPr/>
        </p:nvPicPr>
        <p:blipFill>
          <a:blip r:embed="rId2"/>
          <a:srcRect/>
          <a:stretch>
            <a:fillRect/>
          </a:stretch>
        </p:blipFill>
        <p:spPr bwMode="auto">
          <a:xfrm>
            <a:off x="381000" y="762000"/>
            <a:ext cx="8506096" cy="4114800"/>
          </a:xfrm>
          <a:prstGeom prst="rect">
            <a:avLst/>
          </a:prstGeom>
          <a:noFill/>
        </p:spPr>
      </p:pic>
    </p:spTree>
    <p:extLst>
      <p:ext uri="{BB962C8B-B14F-4D97-AF65-F5344CB8AC3E}">
        <p14:creationId xmlns:p14="http://schemas.microsoft.com/office/powerpoint/2010/main" val="163601407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Content Placeholder 3"/>
          <p:cNvSpPr>
            <a:spLocks noGrp="1"/>
          </p:cNvSpPr>
          <p:nvPr>
            <p:ph sz="quarter" idx="1"/>
          </p:nvPr>
        </p:nvSpPr>
        <p:spPr/>
        <p:txBody>
          <a:bodyPr/>
          <a:lstStyle/>
          <a:p>
            <a:endParaRPr lang="en-US"/>
          </a:p>
        </p:txBody>
      </p:sp>
      <p:pic>
        <p:nvPicPr>
          <p:cNvPr id="22530" name="Picture 2" descr="G:\Fall2015\MADD\Images\ia22.PNG"/>
          <p:cNvPicPr>
            <a:picLocks noChangeAspect="1" noChangeArrowheads="1"/>
          </p:cNvPicPr>
          <p:nvPr/>
        </p:nvPicPr>
        <p:blipFill>
          <a:blip r:embed="rId2"/>
          <a:srcRect/>
          <a:stretch>
            <a:fillRect/>
          </a:stretch>
        </p:blipFill>
        <p:spPr bwMode="auto">
          <a:xfrm>
            <a:off x="1219200" y="152400"/>
            <a:ext cx="7040240" cy="3314700"/>
          </a:xfrm>
          <a:prstGeom prst="rect">
            <a:avLst/>
          </a:prstGeom>
          <a:noFill/>
        </p:spPr>
      </p:pic>
    </p:spTree>
    <p:extLst>
      <p:ext uri="{BB962C8B-B14F-4D97-AF65-F5344CB8AC3E}">
        <p14:creationId xmlns:p14="http://schemas.microsoft.com/office/powerpoint/2010/main" val="35193390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Content Placeholder 3"/>
          <p:cNvSpPr>
            <a:spLocks noGrp="1"/>
          </p:cNvSpPr>
          <p:nvPr>
            <p:ph sz="quarter" idx="1"/>
          </p:nvPr>
        </p:nvSpPr>
        <p:spPr/>
        <p:txBody>
          <a:bodyPr/>
          <a:lstStyle/>
          <a:p>
            <a:endParaRPr lang="en-US"/>
          </a:p>
        </p:txBody>
      </p:sp>
      <p:pic>
        <p:nvPicPr>
          <p:cNvPr id="23554" name="Picture 2" descr="G:\Fall2015\MADD\Images\ia23.PNG"/>
          <p:cNvPicPr>
            <a:picLocks noChangeAspect="1" noChangeArrowheads="1"/>
          </p:cNvPicPr>
          <p:nvPr/>
        </p:nvPicPr>
        <p:blipFill>
          <a:blip r:embed="rId2"/>
          <a:srcRect/>
          <a:stretch>
            <a:fillRect/>
          </a:stretch>
        </p:blipFill>
        <p:spPr bwMode="auto">
          <a:xfrm>
            <a:off x="533400" y="152400"/>
            <a:ext cx="8303642" cy="5718875"/>
          </a:xfrm>
          <a:prstGeom prst="rect">
            <a:avLst/>
          </a:prstGeom>
          <a:noFill/>
        </p:spPr>
      </p:pic>
    </p:spTree>
    <p:extLst>
      <p:ext uri="{BB962C8B-B14F-4D97-AF65-F5344CB8AC3E}">
        <p14:creationId xmlns:p14="http://schemas.microsoft.com/office/powerpoint/2010/main" val="16002874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Content Placeholder 3"/>
          <p:cNvSpPr>
            <a:spLocks noGrp="1"/>
          </p:cNvSpPr>
          <p:nvPr>
            <p:ph sz="quarter" idx="1"/>
          </p:nvPr>
        </p:nvSpPr>
        <p:spPr/>
        <p:txBody>
          <a:bodyPr/>
          <a:lstStyle/>
          <a:p>
            <a:endParaRPr lang="en-US"/>
          </a:p>
        </p:txBody>
      </p:sp>
      <p:pic>
        <p:nvPicPr>
          <p:cNvPr id="24578" name="Picture 2" descr="G:\Fall2015\MADD\Images\ia24.PNG"/>
          <p:cNvPicPr>
            <a:picLocks noChangeAspect="1" noChangeArrowheads="1"/>
          </p:cNvPicPr>
          <p:nvPr/>
        </p:nvPicPr>
        <p:blipFill>
          <a:blip r:embed="rId2"/>
          <a:srcRect/>
          <a:stretch>
            <a:fillRect/>
          </a:stretch>
        </p:blipFill>
        <p:spPr bwMode="auto">
          <a:xfrm>
            <a:off x="838200" y="381000"/>
            <a:ext cx="7876507" cy="5346361"/>
          </a:xfrm>
          <a:prstGeom prst="rect">
            <a:avLst/>
          </a:prstGeom>
          <a:noFill/>
        </p:spPr>
      </p:pic>
    </p:spTree>
    <p:extLst>
      <p:ext uri="{BB962C8B-B14F-4D97-AF65-F5344CB8AC3E}">
        <p14:creationId xmlns:p14="http://schemas.microsoft.com/office/powerpoint/2010/main" val="34207218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Information Architecture</a:t>
            </a:r>
          </a:p>
        </p:txBody>
      </p:sp>
      <p:sp>
        <p:nvSpPr>
          <p:cNvPr id="3" name="Content Placeholder 2"/>
          <p:cNvSpPr>
            <a:spLocks noGrp="1"/>
          </p:cNvSpPr>
          <p:nvPr>
            <p:ph sz="quarter" idx="1"/>
          </p:nvPr>
        </p:nvSpPr>
        <p:spPr/>
        <p:txBody>
          <a:bodyPr/>
          <a:lstStyle/>
          <a:p>
            <a:r>
              <a:rPr lang="en-US" b="1" dirty="0"/>
              <a:t>Information architecture (IA) focuses on organizing, structuring, and labeling content in an effective and sustainable way.  </a:t>
            </a:r>
          </a:p>
          <a:p>
            <a:r>
              <a:rPr lang="en-US" b="1" dirty="0"/>
              <a:t>The goal is to help users find information and complete tasks.  </a:t>
            </a:r>
          </a:p>
          <a:p>
            <a:r>
              <a:rPr lang="en-US" b="1" dirty="0"/>
              <a:t>To do this, you need to understand how the pieces fit together to create the larger picture, how items relate to each other within the system.</a:t>
            </a:r>
          </a:p>
        </p:txBody>
      </p:sp>
    </p:spTree>
    <p:extLst>
      <p:ext uri="{BB962C8B-B14F-4D97-AF65-F5344CB8AC3E}">
        <p14:creationId xmlns:p14="http://schemas.microsoft.com/office/powerpoint/2010/main" val="50941246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Content Placeholder 3"/>
          <p:cNvSpPr>
            <a:spLocks noGrp="1"/>
          </p:cNvSpPr>
          <p:nvPr>
            <p:ph sz="quarter" idx="1"/>
          </p:nvPr>
        </p:nvSpPr>
        <p:spPr/>
        <p:txBody>
          <a:bodyPr/>
          <a:lstStyle/>
          <a:p>
            <a:endParaRPr lang="en-US"/>
          </a:p>
        </p:txBody>
      </p:sp>
      <p:pic>
        <p:nvPicPr>
          <p:cNvPr id="25602" name="Picture 2" descr="G:\Fall2015\MADD\Images\ia25.PNG"/>
          <p:cNvPicPr>
            <a:picLocks noChangeAspect="1" noChangeArrowheads="1"/>
          </p:cNvPicPr>
          <p:nvPr/>
        </p:nvPicPr>
        <p:blipFill>
          <a:blip r:embed="rId2"/>
          <a:srcRect/>
          <a:stretch>
            <a:fillRect/>
          </a:stretch>
        </p:blipFill>
        <p:spPr bwMode="auto">
          <a:xfrm>
            <a:off x="1066800" y="762000"/>
            <a:ext cx="7632303" cy="4067175"/>
          </a:xfrm>
          <a:prstGeom prst="rect">
            <a:avLst/>
          </a:prstGeom>
          <a:noFill/>
        </p:spPr>
      </p:pic>
    </p:spTree>
    <p:extLst>
      <p:ext uri="{BB962C8B-B14F-4D97-AF65-F5344CB8AC3E}">
        <p14:creationId xmlns:p14="http://schemas.microsoft.com/office/powerpoint/2010/main" val="10745823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Content Placeholder 3"/>
          <p:cNvSpPr>
            <a:spLocks noGrp="1"/>
          </p:cNvSpPr>
          <p:nvPr>
            <p:ph sz="quarter" idx="1"/>
          </p:nvPr>
        </p:nvSpPr>
        <p:spPr/>
        <p:txBody>
          <a:bodyPr/>
          <a:lstStyle/>
          <a:p>
            <a:endParaRPr lang="en-US"/>
          </a:p>
        </p:txBody>
      </p:sp>
      <p:pic>
        <p:nvPicPr>
          <p:cNvPr id="26626" name="Picture 2" descr="G:\Fall2015\MADD\Images\ia26.PNG"/>
          <p:cNvPicPr>
            <a:picLocks noChangeAspect="1" noChangeArrowheads="1"/>
          </p:cNvPicPr>
          <p:nvPr/>
        </p:nvPicPr>
        <p:blipFill>
          <a:blip r:embed="rId2"/>
          <a:srcRect/>
          <a:stretch>
            <a:fillRect/>
          </a:stretch>
        </p:blipFill>
        <p:spPr bwMode="auto">
          <a:xfrm>
            <a:off x="685800" y="762000"/>
            <a:ext cx="8283566" cy="3867150"/>
          </a:xfrm>
          <a:prstGeom prst="rect">
            <a:avLst/>
          </a:prstGeom>
          <a:noFill/>
        </p:spPr>
      </p:pic>
    </p:spTree>
    <p:extLst>
      <p:ext uri="{BB962C8B-B14F-4D97-AF65-F5344CB8AC3E}">
        <p14:creationId xmlns:p14="http://schemas.microsoft.com/office/powerpoint/2010/main" val="238704440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Content Placeholder 3"/>
          <p:cNvSpPr>
            <a:spLocks noGrp="1"/>
          </p:cNvSpPr>
          <p:nvPr>
            <p:ph sz="quarter" idx="1"/>
          </p:nvPr>
        </p:nvSpPr>
        <p:spPr/>
        <p:txBody>
          <a:bodyPr/>
          <a:lstStyle/>
          <a:p>
            <a:endParaRPr lang="en-US"/>
          </a:p>
        </p:txBody>
      </p:sp>
      <p:pic>
        <p:nvPicPr>
          <p:cNvPr id="27650" name="Picture 2" descr="G:\Fall2015\MADD\Images\ia27.PNG"/>
          <p:cNvPicPr>
            <a:picLocks noChangeAspect="1" noChangeArrowheads="1"/>
          </p:cNvPicPr>
          <p:nvPr/>
        </p:nvPicPr>
        <p:blipFill>
          <a:blip r:embed="rId2"/>
          <a:srcRect/>
          <a:stretch>
            <a:fillRect/>
          </a:stretch>
        </p:blipFill>
        <p:spPr bwMode="auto">
          <a:xfrm>
            <a:off x="914400" y="304800"/>
            <a:ext cx="7145077" cy="4600575"/>
          </a:xfrm>
          <a:prstGeom prst="rect">
            <a:avLst/>
          </a:prstGeom>
          <a:noFill/>
        </p:spPr>
      </p:pic>
    </p:spTree>
    <p:extLst>
      <p:ext uri="{BB962C8B-B14F-4D97-AF65-F5344CB8AC3E}">
        <p14:creationId xmlns:p14="http://schemas.microsoft.com/office/powerpoint/2010/main" val="222446023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a:r>
              <a:rPr lang="en-US" dirty="0"/>
              <a:t>Build Review</a:t>
            </a:r>
          </a:p>
        </p:txBody>
      </p:sp>
      <p:sp>
        <p:nvSpPr>
          <p:cNvPr id="4" name="Content Placeholder 3"/>
          <p:cNvSpPr>
            <a:spLocks noGrp="1"/>
          </p:cNvSpPr>
          <p:nvPr>
            <p:ph sz="quarter" idx="1"/>
          </p:nvPr>
        </p:nvSpPr>
        <p:spPr/>
        <p:txBody>
          <a:bodyPr/>
          <a:lstStyle/>
          <a:p>
            <a:endParaRPr lang="en-US"/>
          </a:p>
        </p:txBody>
      </p:sp>
      <p:pic>
        <p:nvPicPr>
          <p:cNvPr id="28674" name="Picture 2" descr="G:\Fall2015\MADD\Images\ia28.PNG"/>
          <p:cNvPicPr>
            <a:picLocks noChangeAspect="1" noChangeArrowheads="1"/>
          </p:cNvPicPr>
          <p:nvPr/>
        </p:nvPicPr>
        <p:blipFill>
          <a:blip r:embed="rId2"/>
          <a:srcRect/>
          <a:stretch>
            <a:fillRect/>
          </a:stretch>
        </p:blipFill>
        <p:spPr bwMode="auto">
          <a:xfrm>
            <a:off x="1143000" y="1752600"/>
            <a:ext cx="6430963" cy="4124325"/>
          </a:xfrm>
          <a:prstGeom prst="rect">
            <a:avLst/>
          </a:prstGeom>
          <a:noFill/>
        </p:spPr>
      </p:pic>
    </p:spTree>
    <p:extLst>
      <p:ext uri="{BB962C8B-B14F-4D97-AF65-F5344CB8AC3E}">
        <p14:creationId xmlns:p14="http://schemas.microsoft.com/office/powerpoint/2010/main" val="14288489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a:r>
              <a:rPr lang="en-US" dirty="0"/>
              <a:t>QA Testing</a:t>
            </a:r>
          </a:p>
        </p:txBody>
      </p:sp>
      <p:sp>
        <p:nvSpPr>
          <p:cNvPr id="4" name="Content Placeholder 3"/>
          <p:cNvSpPr>
            <a:spLocks noGrp="1"/>
          </p:cNvSpPr>
          <p:nvPr>
            <p:ph sz="quarter" idx="1"/>
          </p:nvPr>
        </p:nvSpPr>
        <p:spPr/>
        <p:txBody>
          <a:bodyPr/>
          <a:lstStyle/>
          <a:p>
            <a:endParaRPr lang="en-US"/>
          </a:p>
        </p:txBody>
      </p:sp>
      <p:pic>
        <p:nvPicPr>
          <p:cNvPr id="29698" name="Picture 2" descr="G:\Fall2015\MADD\Images\ia29.PNG"/>
          <p:cNvPicPr>
            <a:picLocks noChangeAspect="1" noChangeArrowheads="1"/>
          </p:cNvPicPr>
          <p:nvPr/>
        </p:nvPicPr>
        <p:blipFill>
          <a:blip r:embed="rId2"/>
          <a:srcRect/>
          <a:stretch>
            <a:fillRect/>
          </a:stretch>
        </p:blipFill>
        <p:spPr bwMode="auto">
          <a:xfrm>
            <a:off x="1447800" y="1524000"/>
            <a:ext cx="6430962" cy="4410075"/>
          </a:xfrm>
          <a:prstGeom prst="rect">
            <a:avLst/>
          </a:prstGeom>
          <a:noFill/>
        </p:spPr>
      </p:pic>
    </p:spTree>
    <p:extLst>
      <p:ext uri="{BB962C8B-B14F-4D97-AF65-F5344CB8AC3E}">
        <p14:creationId xmlns:p14="http://schemas.microsoft.com/office/powerpoint/2010/main" val="41054793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Content Placeholder 3"/>
          <p:cNvSpPr>
            <a:spLocks noGrp="1"/>
          </p:cNvSpPr>
          <p:nvPr>
            <p:ph sz="quarter" idx="1"/>
          </p:nvPr>
        </p:nvSpPr>
        <p:spPr/>
        <p:txBody>
          <a:bodyPr/>
          <a:lstStyle/>
          <a:p>
            <a:endParaRPr lang="en-US"/>
          </a:p>
        </p:txBody>
      </p:sp>
      <p:pic>
        <p:nvPicPr>
          <p:cNvPr id="30722" name="Picture 2" descr="G:\Fall2015\MADD\Images\ia30.PNG"/>
          <p:cNvPicPr>
            <a:picLocks noChangeAspect="1" noChangeArrowheads="1"/>
          </p:cNvPicPr>
          <p:nvPr/>
        </p:nvPicPr>
        <p:blipFill>
          <a:blip r:embed="rId2"/>
          <a:srcRect/>
          <a:stretch>
            <a:fillRect/>
          </a:stretch>
        </p:blipFill>
        <p:spPr bwMode="auto">
          <a:xfrm>
            <a:off x="557986" y="609600"/>
            <a:ext cx="8128814" cy="4148054"/>
          </a:xfrm>
          <a:prstGeom prst="rect">
            <a:avLst/>
          </a:prstGeom>
          <a:noFill/>
        </p:spPr>
      </p:pic>
    </p:spTree>
    <p:extLst>
      <p:ext uri="{BB962C8B-B14F-4D97-AF65-F5344CB8AC3E}">
        <p14:creationId xmlns:p14="http://schemas.microsoft.com/office/powerpoint/2010/main" val="210010178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Content Placeholder 3"/>
          <p:cNvSpPr>
            <a:spLocks noGrp="1"/>
          </p:cNvSpPr>
          <p:nvPr>
            <p:ph sz="quarter" idx="1"/>
          </p:nvPr>
        </p:nvSpPr>
        <p:spPr/>
        <p:txBody>
          <a:bodyPr/>
          <a:lstStyle/>
          <a:p>
            <a:endParaRPr lang="en-US"/>
          </a:p>
        </p:txBody>
      </p:sp>
      <p:pic>
        <p:nvPicPr>
          <p:cNvPr id="31746" name="Picture 2" descr="G:\Fall2015\MADD\Images\ia31.PNG"/>
          <p:cNvPicPr>
            <a:picLocks noChangeAspect="1" noChangeArrowheads="1"/>
          </p:cNvPicPr>
          <p:nvPr/>
        </p:nvPicPr>
        <p:blipFill>
          <a:blip r:embed="rId2"/>
          <a:srcRect/>
          <a:stretch>
            <a:fillRect/>
          </a:stretch>
        </p:blipFill>
        <p:spPr bwMode="auto">
          <a:xfrm>
            <a:off x="228600" y="533400"/>
            <a:ext cx="8742859" cy="4114800"/>
          </a:xfrm>
          <a:prstGeom prst="rect">
            <a:avLst/>
          </a:prstGeom>
          <a:noFill/>
        </p:spPr>
      </p:pic>
    </p:spTree>
    <p:extLst>
      <p:ext uri="{BB962C8B-B14F-4D97-AF65-F5344CB8AC3E}">
        <p14:creationId xmlns:p14="http://schemas.microsoft.com/office/powerpoint/2010/main" val="1947116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Content Placeholder 3"/>
          <p:cNvSpPr>
            <a:spLocks noGrp="1"/>
          </p:cNvSpPr>
          <p:nvPr>
            <p:ph sz="quarter" idx="1"/>
          </p:nvPr>
        </p:nvSpPr>
        <p:spPr/>
        <p:txBody>
          <a:bodyPr/>
          <a:lstStyle/>
          <a:p>
            <a:endParaRPr lang="en-US"/>
          </a:p>
        </p:txBody>
      </p:sp>
      <p:pic>
        <p:nvPicPr>
          <p:cNvPr id="32770" name="Picture 2" descr="G:\Fall2015\MADD\Images\ia32.PNG"/>
          <p:cNvPicPr>
            <a:picLocks noChangeAspect="1" noChangeArrowheads="1"/>
          </p:cNvPicPr>
          <p:nvPr/>
        </p:nvPicPr>
        <p:blipFill>
          <a:blip r:embed="rId2"/>
          <a:srcRect/>
          <a:stretch>
            <a:fillRect/>
          </a:stretch>
        </p:blipFill>
        <p:spPr bwMode="auto">
          <a:xfrm>
            <a:off x="1295400" y="762000"/>
            <a:ext cx="6230938" cy="4181475"/>
          </a:xfrm>
          <a:prstGeom prst="rect">
            <a:avLst/>
          </a:prstGeom>
          <a:noFill/>
        </p:spPr>
      </p:pic>
    </p:spTree>
    <p:extLst>
      <p:ext uri="{BB962C8B-B14F-4D97-AF65-F5344CB8AC3E}">
        <p14:creationId xmlns:p14="http://schemas.microsoft.com/office/powerpoint/2010/main" val="344785706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a:r>
              <a:rPr lang="en-US" dirty="0"/>
              <a:t>Usability Testing</a:t>
            </a:r>
          </a:p>
        </p:txBody>
      </p:sp>
      <p:sp>
        <p:nvSpPr>
          <p:cNvPr id="4" name="Content Placeholder 3"/>
          <p:cNvSpPr>
            <a:spLocks noGrp="1"/>
          </p:cNvSpPr>
          <p:nvPr>
            <p:ph sz="quarter" idx="1"/>
          </p:nvPr>
        </p:nvSpPr>
        <p:spPr/>
        <p:txBody>
          <a:bodyPr/>
          <a:lstStyle/>
          <a:p>
            <a:endParaRPr lang="en-US"/>
          </a:p>
        </p:txBody>
      </p:sp>
      <p:pic>
        <p:nvPicPr>
          <p:cNvPr id="33794" name="Picture 2" descr="G:\Fall2015\MADD\Images\ia33.PNG"/>
          <p:cNvPicPr>
            <a:picLocks noChangeAspect="1" noChangeArrowheads="1"/>
          </p:cNvPicPr>
          <p:nvPr/>
        </p:nvPicPr>
        <p:blipFill>
          <a:blip r:embed="rId2"/>
          <a:srcRect/>
          <a:stretch>
            <a:fillRect/>
          </a:stretch>
        </p:blipFill>
        <p:spPr bwMode="auto">
          <a:xfrm>
            <a:off x="1371600" y="1447800"/>
            <a:ext cx="6373813" cy="4629150"/>
          </a:xfrm>
          <a:prstGeom prst="rect">
            <a:avLst/>
          </a:prstGeom>
          <a:noFill/>
        </p:spPr>
      </p:pic>
    </p:spTree>
    <p:extLst>
      <p:ext uri="{BB962C8B-B14F-4D97-AF65-F5344CB8AC3E}">
        <p14:creationId xmlns:p14="http://schemas.microsoft.com/office/powerpoint/2010/main" val="176508601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a:r>
              <a:rPr lang="en-US" dirty="0"/>
              <a:t>User Interviews</a:t>
            </a:r>
          </a:p>
        </p:txBody>
      </p:sp>
      <p:sp>
        <p:nvSpPr>
          <p:cNvPr id="4" name="Content Placeholder 3"/>
          <p:cNvSpPr>
            <a:spLocks noGrp="1"/>
          </p:cNvSpPr>
          <p:nvPr>
            <p:ph sz="quarter" idx="1"/>
          </p:nvPr>
        </p:nvSpPr>
        <p:spPr/>
        <p:txBody>
          <a:bodyPr/>
          <a:lstStyle/>
          <a:p>
            <a:endParaRPr lang="en-US"/>
          </a:p>
        </p:txBody>
      </p:sp>
      <p:pic>
        <p:nvPicPr>
          <p:cNvPr id="34818" name="Picture 2" descr="G:\Fall2015\MADD\Images\ia34.PNG"/>
          <p:cNvPicPr>
            <a:picLocks noChangeAspect="1" noChangeArrowheads="1"/>
          </p:cNvPicPr>
          <p:nvPr/>
        </p:nvPicPr>
        <p:blipFill>
          <a:blip r:embed="rId2"/>
          <a:srcRect/>
          <a:stretch>
            <a:fillRect/>
          </a:stretch>
        </p:blipFill>
        <p:spPr bwMode="auto">
          <a:xfrm>
            <a:off x="1295400" y="1676400"/>
            <a:ext cx="6488112" cy="4581525"/>
          </a:xfrm>
          <a:prstGeom prst="rect">
            <a:avLst/>
          </a:prstGeom>
          <a:noFill/>
        </p:spPr>
      </p:pic>
    </p:spTree>
    <p:extLst>
      <p:ext uri="{BB962C8B-B14F-4D97-AF65-F5344CB8AC3E}">
        <p14:creationId xmlns:p14="http://schemas.microsoft.com/office/powerpoint/2010/main" val="33060868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Mobile Information Architecture</a:t>
            </a:r>
          </a:p>
        </p:txBody>
      </p:sp>
      <p:sp>
        <p:nvSpPr>
          <p:cNvPr id="4" name="Content Placeholder 3"/>
          <p:cNvSpPr>
            <a:spLocks noGrp="1"/>
          </p:cNvSpPr>
          <p:nvPr>
            <p:ph sz="quarter" idx="1"/>
          </p:nvPr>
        </p:nvSpPr>
        <p:spPr/>
        <p:txBody>
          <a:bodyPr/>
          <a:lstStyle/>
          <a:p>
            <a:r>
              <a:rPr lang="en-US" dirty="0"/>
              <a:t>In the mobile context it is especially important to structure information as simply as possible. </a:t>
            </a:r>
          </a:p>
          <a:p>
            <a:r>
              <a:rPr lang="en-US" dirty="0"/>
              <a:t>Placing the right information in the right place is an important part of providing a usable experience; getting it wrong means providing a poor experience.</a:t>
            </a:r>
          </a:p>
        </p:txBody>
      </p:sp>
    </p:spTree>
    <p:extLst>
      <p:ext uri="{BB962C8B-B14F-4D97-AF65-F5344CB8AC3E}">
        <p14:creationId xmlns:p14="http://schemas.microsoft.com/office/powerpoint/2010/main" val="311227959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Content Placeholder 3"/>
          <p:cNvSpPr>
            <a:spLocks noGrp="1"/>
          </p:cNvSpPr>
          <p:nvPr>
            <p:ph sz="quarter" idx="1"/>
          </p:nvPr>
        </p:nvSpPr>
        <p:spPr/>
        <p:txBody>
          <a:bodyPr/>
          <a:lstStyle/>
          <a:p>
            <a:endParaRPr lang="en-US"/>
          </a:p>
        </p:txBody>
      </p:sp>
      <p:pic>
        <p:nvPicPr>
          <p:cNvPr id="35842" name="Picture 2" descr="G:\Fall2015\MADD\Images\ia35.PNG"/>
          <p:cNvPicPr>
            <a:picLocks noChangeAspect="1" noChangeArrowheads="1"/>
          </p:cNvPicPr>
          <p:nvPr/>
        </p:nvPicPr>
        <p:blipFill>
          <a:blip r:embed="rId2"/>
          <a:srcRect/>
          <a:stretch>
            <a:fillRect/>
          </a:stretch>
        </p:blipFill>
        <p:spPr bwMode="auto">
          <a:xfrm>
            <a:off x="1219200" y="533399"/>
            <a:ext cx="7354887" cy="4916553"/>
          </a:xfrm>
          <a:prstGeom prst="rect">
            <a:avLst/>
          </a:prstGeom>
          <a:noFill/>
        </p:spPr>
      </p:pic>
    </p:spTree>
    <p:extLst>
      <p:ext uri="{BB962C8B-B14F-4D97-AF65-F5344CB8AC3E}">
        <p14:creationId xmlns:p14="http://schemas.microsoft.com/office/powerpoint/2010/main" val="164446320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Content Placeholder 3"/>
          <p:cNvSpPr>
            <a:spLocks noGrp="1"/>
          </p:cNvSpPr>
          <p:nvPr>
            <p:ph sz="quarter" idx="1"/>
          </p:nvPr>
        </p:nvSpPr>
        <p:spPr/>
        <p:txBody>
          <a:bodyPr/>
          <a:lstStyle/>
          <a:p>
            <a:endParaRPr lang="en-US"/>
          </a:p>
        </p:txBody>
      </p:sp>
      <p:pic>
        <p:nvPicPr>
          <p:cNvPr id="36866" name="Picture 2" descr="G:\Fall2015\MADD\Images\ia36.PNG"/>
          <p:cNvPicPr>
            <a:picLocks noChangeAspect="1" noChangeArrowheads="1"/>
          </p:cNvPicPr>
          <p:nvPr/>
        </p:nvPicPr>
        <p:blipFill>
          <a:blip r:embed="rId2"/>
          <a:srcRect/>
          <a:stretch>
            <a:fillRect/>
          </a:stretch>
        </p:blipFill>
        <p:spPr bwMode="auto">
          <a:xfrm>
            <a:off x="1243393" y="533400"/>
            <a:ext cx="7283069" cy="4953000"/>
          </a:xfrm>
          <a:prstGeom prst="rect">
            <a:avLst/>
          </a:prstGeom>
          <a:noFill/>
        </p:spPr>
      </p:pic>
    </p:spTree>
    <p:extLst>
      <p:ext uri="{BB962C8B-B14F-4D97-AF65-F5344CB8AC3E}">
        <p14:creationId xmlns:p14="http://schemas.microsoft.com/office/powerpoint/2010/main" val="8742668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dirty="0"/>
              <a:t>Best Practices</a:t>
            </a:r>
          </a:p>
          <a:p>
            <a:pPr lvl="1"/>
            <a:r>
              <a:rPr lang="en-US" b="1" dirty="0"/>
              <a:t>Identify a mobile Champion</a:t>
            </a:r>
          </a:p>
          <a:p>
            <a:pPr lvl="2"/>
            <a:r>
              <a:rPr lang="en-US" dirty="0"/>
              <a:t>Launching a mobile project requires a strong champion within the</a:t>
            </a:r>
            <a:br>
              <a:rPr lang="en-US" dirty="0"/>
            </a:br>
            <a:r>
              <a:rPr lang="en-US" dirty="0"/>
              <a:t>organization—ideally a C-level individual.</a:t>
            </a:r>
          </a:p>
          <a:p>
            <a:pPr lvl="1"/>
            <a:r>
              <a:rPr lang="en-US" b="1" dirty="0"/>
              <a:t>Keep to a limited number of stakeholders</a:t>
            </a:r>
            <a:br>
              <a:rPr lang="en-US" dirty="0"/>
            </a:br>
            <a:r>
              <a:rPr lang="en-US" dirty="0"/>
              <a:t>	Where possible, treat the app as a “</a:t>
            </a:r>
            <a:r>
              <a:rPr lang="en-US" dirty="0" err="1"/>
              <a:t>skunkworks</a:t>
            </a:r>
            <a:r>
              <a:rPr lang="en-US" dirty="0"/>
              <a:t>” project. Flying under the radar will result in more rapid development and a simpler product.</a:t>
            </a:r>
            <a:br>
              <a:rPr lang="en-US" dirty="0"/>
            </a:br>
            <a:r>
              <a:rPr lang="en-US" dirty="0"/>
              <a:t>	Conversely, excessive stakeholders may produce a “Franken-app”, which attempts to solve too many problems at once, and handles none of them well.</a:t>
            </a:r>
            <a:br>
              <a:rPr lang="en-US" dirty="0"/>
            </a:br>
            <a:endParaRPr lang="en-US" dirty="0"/>
          </a:p>
        </p:txBody>
      </p:sp>
      <p:sp>
        <p:nvSpPr>
          <p:cNvPr id="3" name="Text Placeholder 2"/>
          <p:cNvSpPr>
            <a:spLocks noGrp="1"/>
          </p:cNvSpPr>
          <p:nvPr>
            <p:ph type="body" sz="quarter" idx="11"/>
          </p:nvPr>
        </p:nvSpPr>
        <p:spPr/>
        <p:txBody>
          <a:bodyPr/>
          <a:lstStyle/>
          <a:p>
            <a:r>
              <a:rPr lang="en-US" dirty="0"/>
              <a:t>Mobile Apps &amp; Strategy For the Enterprise</a:t>
            </a:r>
          </a:p>
        </p:txBody>
      </p:sp>
    </p:spTree>
    <p:extLst>
      <p:ext uri="{BB962C8B-B14F-4D97-AF65-F5344CB8AC3E}">
        <p14:creationId xmlns:p14="http://schemas.microsoft.com/office/powerpoint/2010/main" val="222822576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b="1" dirty="0"/>
              <a:t>Start small and define a “minimum viable product”</a:t>
            </a:r>
            <a:br>
              <a:rPr lang="en-US" dirty="0"/>
            </a:br>
            <a:r>
              <a:rPr lang="en-US" dirty="0"/>
              <a:t>A majority of mobile projects simply fail to launch at all. Your top priority should be to ship Version 1.0, and get it into the hands of its actual users as</a:t>
            </a:r>
            <a:br>
              <a:rPr lang="en-US" dirty="0"/>
            </a:br>
            <a:r>
              <a:rPr lang="en-US" dirty="0"/>
              <a:t>soon as possible. This often results in behavior or use cases that could not have been predicted in advance.</a:t>
            </a:r>
            <a:br>
              <a:rPr lang="en-US" dirty="0"/>
            </a:br>
            <a:r>
              <a:rPr lang="en-US" dirty="0"/>
              <a:t>Once the product is live, iterate rapidly based on what you learn from these early users.</a:t>
            </a:r>
            <a:br>
              <a:rPr lang="en-US" dirty="0"/>
            </a:br>
            <a:endParaRPr lang="en-US" dirty="0"/>
          </a:p>
        </p:txBody>
      </p:sp>
      <p:sp>
        <p:nvSpPr>
          <p:cNvPr id="3" name="Text Placeholder 2"/>
          <p:cNvSpPr>
            <a:spLocks noGrp="1"/>
          </p:cNvSpPr>
          <p:nvPr>
            <p:ph type="body" sz="quarter" idx="11"/>
          </p:nvPr>
        </p:nvSpPr>
        <p:spPr/>
        <p:txBody>
          <a:bodyPr/>
          <a:lstStyle/>
          <a:p>
            <a:r>
              <a:rPr lang="en-US" dirty="0"/>
              <a:t>Mobile Apps &amp; Strategy For the Enterprise</a:t>
            </a:r>
          </a:p>
          <a:p>
            <a:endParaRPr lang="en-US" dirty="0"/>
          </a:p>
        </p:txBody>
      </p:sp>
    </p:spTree>
    <p:extLst>
      <p:ext uri="{BB962C8B-B14F-4D97-AF65-F5344CB8AC3E}">
        <p14:creationId xmlns:p14="http://schemas.microsoft.com/office/powerpoint/2010/main" val="403636866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b="1" dirty="0"/>
              <a:t>Begin with a single pain point that can be solved using mobile</a:t>
            </a:r>
            <a:br>
              <a:rPr lang="en-US" dirty="0"/>
            </a:br>
            <a:r>
              <a:rPr lang="en-US" dirty="0"/>
              <a:t>Unlike conventional software, a mobile app should focus strongly on one or two key goals. Identify the “</a:t>
            </a:r>
            <a:r>
              <a:rPr lang="en-US" dirty="0" err="1"/>
              <a:t>micromoments</a:t>
            </a:r>
            <a:r>
              <a:rPr lang="en-US" dirty="0"/>
              <a:t>”—brief, task-focused interactions —that will define the user experience, and design the app around those.</a:t>
            </a:r>
            <a:br>
              <a:rPr lang="en-US" dirty="0"/>
            </a:br>
            <a:r>
              <a:rPr lang="en-US" dirty="0"/>
              <a:t>When in doubt, remove features. A good app should immediately answer the question, </a:t>
            </a:r>
            <a:r>
              <a:rPr lang="en-US" i="1" dirty="0"/>
              <a:t>“What is this app for?”</a:t>
            </a:r>
            <a:br>
              <a:rPr lang="en-US" dirty="0"/>
            </a:br>
            <a:endParaRPr lang="en-US" dirty="0"/>
          </a:p>
        </p:txBody>
      </p:sp>
      <p:sp>
        <p:nvSpPr>
          <p:cNvPr id="3" name="Text Placeholder 2"/>
          <p:cNvSpPr>
            <a:spLocks noGrp="1"/>
          </p:cNvSpPr>
          <p:nvPr>
            <p:ph type="body" sz="quarter" idx="11"/>
          </p:nvPr>
        </p:nvSpPr>
        <p:spPr/>
        <p:txBody>
          <a:bodyPr/>
          <a:lstStyle/>
          <a:p>
            <a:r>
              <a:rPr lang="en-US" dirty="0"/>
              <a:t>Mobile Apps &amp; Strategy For the Enterprise</a:t>
            </a:r>
          </a:p>
          <a:p>
            <a:endParaRPr lang="en-US" dirty="0"/>
          </a:p>
        </p:txBody>
      </p:sp>
    </p:spTree>
    <p:extLst>
      <p:ext uri="{BB962C8B-B14F-4D97-AF65-F5344CB8AC3E}">
        <p14:creationId xmlns:p14="http://schemas.microsoft.com/office/powerpoint/2010/main" val="250581422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a:bodyPr>
          <a:lstStyle/>
          <a:p>
            <a:r>
              <a:rPr lang="en-US" b="1" dirty="0"/>
              <a:t>Think about how your employees or customers can use the data you already have in the cloud</a:t>
            </a:r>
            <a:br>
              <a:rPr lang="en-US" dirty="0"/>
            </a:br>
            <a:r>
              <a:rPr lang="en-US" dirty="0"/>
              <a:t>Many companies have significant data locked away in silos, or accessible only through complex web reporting. Use mobile to liberate this information and</a:t>
            </a:r>
            <a:br>
              <a:rPr lang="en-US" dirty="0"/>
            </a:br>
            <a:r>
              <a:rPr lang="en-US" dirty="0"/>
              <a:t>increase its value. </a:t>
            </a:r>
            <a:br>
              <a:rPr lang="en-US" dirty="0"/>
            </a:br>
            <a:r>
              <a:rPr lang="en-US" dirty="0"/>
              <a:t>For example, mobile dashboards are a good method for surfacing and summarizing actionable data, and making it instantly available from anywhere.</a:t>
            </a:r>
            <a:br>
              <a:rPr lang="en-US" dirty="0"/>
            </a:br>
            <a:endParaRPr lang="en-US" dirty="0"/>
          </a:p>
        </p:txBody>
      </p:sp>
      <p:sp>
        <p:nvSpPr>
          <p:cNvPr id="3" name="Text Placeholder 2"/>
          <p:cNvSpPr>
            <a:spLocks noGrp="1"/>
          </p:cNvSpPr>
          <p:nvPr>
            <p:ph type="body" sz="quarter" idx="11"/>
          </p:nvPr>
        </p:nvSpPr>
        <p:spPr/>
        <p:txBody>
          <a:bodyPr/>
          <a:lstStyle/>
          <a:p>
            <a:r>
              <a:rPr lang="en-US" dirty="0"/>
              <a:t>Mobile Apps &amp; Strategy For the Enterprise</a:t>
            </a:r>
          </a:p>
          <a:p>
            <a:endParaRPr lang="en-US" dirty="0"/>
          </a:p>
        </p:txBody>
      </p:sp>
    </p:spTree>
    <p:extLst>
      <p:ext uri="{BB962C8B-B14F-4D97-AF65-F5344CB8AC3E}">
        <p14:creationId xmlns:p14="http://schemas.microsoft.com/office/powerpoint/2010/main" val="227693868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a:bodyPr>
          <a:lstStyle/>
          <a:p>
            <a:r>
              <a:rPr lang="en-US" b="1" dirty="0"/>
              <a:t>Mobile apps can run on your existing back end</a:t>
            </a:r>
            <a:br>
              <a:rPr lang="en-US" dirty="0"/>
            </a:br>
            <a:r>
              <a:rPr lang="en-US" dirty="0"/>
              <a:t>Apps connect to your servers through the same channels as your existing websites. You can often reuse some or all of your current online infrastructure.</a:t>
            </a:r>
            <a:br>
              <a:rPr lang="en-US" dirty="0"/>
            </a:br>
            <a:r>
              <a:rPr lang="en-US" dirty="0"/>
              <a:t>In addition, platforms such as force.com provide mobile back-end as a service (</a:t>
            </a:r>
            <a:r>
              <a:rPr lang="en-US" dirty="0" err="1"/>
              <a:t>MBaaS</a:t>
            </a:r>
            <a:r>
              <a:rPr lang="en-US" dirty="0"/>
              <a:t>).</a:t>
            </a:r>
            <a:br>
              <a:rPr lang="en-US" dirty="0"/>
            </a:br>
            <a:r>
              <a:rPr lang="en-US" dirty="0"/>
              <a:t>Some mobile apps may require additional server middleware to deliver current data in new forms. This issue should be considered during the app discovery</a:t>
            </a:r>
            <a:br>
              <a:rPr lang="en-US" dirty="0"/>
            </a:br>
            <a:r>
              <a:rPr lang="en-US" dirty="0"/>
              <a:t>and design process.</a:t>
            </a:r>
            <a:br>
              <a:rPr lang="en-US" dirty="0"/>
            </a:br>
            <a:endParaRPr lang="en-US" dirty="0"/>
          </a:p>
        </p:txBody>
      </p:sp>
      <p:sp>
        <p:nvSpPr>
          <p:cNvPr id="3" name="Text Placeholder 2"/>
          <p:cNvSpPr>
            <a:spLocks noGrp="1"/>
          </p:cNvSpPr>
          <p:nvPr>
            <p:ph type="body" sz="quarter" idx="11"/>
          </p:nvPr>
        </p:nvSpPr>
        <p:spPr/>
        <p:txBody>
          <a:bodyPr/>
          <a:lstStyle/>
          <a:p>
            <a:r>
              <a:rPr lang="en-US" dirty="0"/>
              <a:t>Mobile Apps &amp; Strategy For the Enterprise</a:t>
            </a:r>
          </a:p>
          <a:p>
            <a:endParaRPr lang="en-US" dirty="0"/>
          </a:p>
        </p:txBody>
      </p:sp>
    </p:spTree>
    <p:extLst>
      <p:ext uri="{BB962C8B-B14F-4D97-AF65-F5344CB8AC3E}">
        <p14:creationId xmlns:p14="http://schemas.microsoft.com/office/powerpoint/2010/main" val="386877386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a:bodyPr>
          <a:lstStyle/>
          <a:p>
            <a:r>
              <a:rPr lang="en-US" b="1" dirty="0"/>
              <a:t>Don’t try to cover every device and platform from</a:t>
            </a:r>
            <a:br>
              <a:rPr lang="en-US" dirty="0"/>
            </a:br>
            <a:r>
              <a:rPr lang="en-US" b="1" dirty="0"/>
              <a:t>the beginning</a:t>
            </a:r>
            <a:br>
              <a:rPr lang="en-US" dirty="0"/>
            </a:br>
            <a:r>
              <a:rPr lang="en-US" dirty="0"/>
              <a:t>Resist the temptation to support all users immediately. As a rule, Android is more difficult to develop products for, due to the large number of potential device targets and the variety of software versions in the field. QA costs are higher, and good Android teams are more difficult to find. Therefore, it is generally easiest to begin with the iPhone, and to defer Android and tablet</a:t>
            </a:r>
            <a:br>
              <a:rPr lang="en-US" dirty="0"/>
            </a:br>
            <a:r>
              <a:rPr lang="en-US" dirty="0"/>
              <a:t>support until the product is well-defined.</a:t>
            </a:r>
            <a:br>
              <a:rPr lang="en-US" dirty="0"/>
            </a:br>
            <a:endParaRPr lang="en-US" dirty="0"/>
          </a:p>
        </p:txBody>
      </p:sp>
      <p:sp>
        <p:nvSpPr>
          <p:cNvPr id="3" name="Text Placeholder 2"/>
          <p:cNvSpPr>
            <a:spLocks noGrp="1"/>
          </p:cNvSpPr>
          <p:nvPr>
            <p:ph type="body" sz="quarter" idx="11"/>
          </p:nvPr>
        </p:nvSpPr>
        <p:spPr/>
        <p:txBody>
          <a:bodyPr/>
          <a:lstStyle/>
          <a:p>
            <a:r>
              <a:rPr lang="en-US" dirty="0"/>
              <a:t>Mobile Apps &amp; Strategy For the Enterprise</a:t>
            </a:r>
          </a:p>
          <a:p>
            <a:endParaRPr lang="en-US" dirty="0"/>
          </a:p>
        </p:txBody>
      </p:sp>
    </p:spTree>
    <p:extLst>
      <p:ext uri="{BB962C8B-B14F-4D97-AF65-F5344CB8AC3E}">
        <p14:creationId xmlns:p14="http://schemas.microsoft.com/office/powerpoint/2010/main" val="95400379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b="1" dirty="0"/>
              <a:t>Enterprise mobile users now demand a “consumer app experience”</a:t>
            </a:r>
            <a:br>
              <a:rPr lang="en-US" dirty="0"/>
            </a:br>
            <a:r>
              <a:rPr lang="en-US" dirty="0"/>
              <a:t>The game has changed. Employees and customers use enterprise apps on their</a:t>
            </a:r>
            <a:br>
              <a:rPr lang="en-US" dirty="0"/>
            </a:br>
            <a:r>
              <a:rPr lang="en-US" dirty="0"/>
              <a:t>own mobile devices, and the apps are distributed through the same channels as consumer apps. This has led to rapidly rising expectations for user experience: highly interactive interfaces, graphical data representation, and beautiful design.</a:t>
            </a:r>
            <a:br>
              <a:rPr lang="en-US" dirty="0"/>
            </a:br>
            <a:endParaRPr lang="en-US" dirty="0"/>
          </a:p>
        </p:txBody>
      </p:sp>
      <p:sp>
        <p:nvSpPr>
          <p:cNvPr id="3" name="Text Placeholder 2"/>
          <p:cNvSpPr>
            <a:spLocks noGrp="1"/>
          </p:cNvSpPr>
          <p:nvPr>
            <p:ph type="body" sz="quarter" idx="11"/>
          </p:nvPr>
        </p:nvSpPr>
        <p:spPr/>
        <p:txBody>
          <a:bodyPr/>
          <a:lstStyle/>
          <a:p>
            <a:r>
              <a:rPr lang="en-US" dirty="0"/>
              <a:t>Mobile Apps &amp; Strategy For the Enterprise</a:t>
            </a:r>
          </a:p>
        </p:txBody>
      </p:sp>
    </p:spTree>
    <p:extLst>
      <p:ext uri="{BB962C8B-B14F-4D97-AF65-F5344CB8AC3E}">
        <p14:creationId xmlns:p14="http://schemas.microsoft.com/office/powerpoint/2010/main" val="355158683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b="1" dirty="0"/>
              <a:t>A well-run mobile project can deliver a win within six months</a:t>
            </a:r>
            <a:br>
              <a:rPr lang="en-US" dirty="0"/>
            </a:br>
            <a:r>
              <a:rPr lang="en-US" dirty="0"/>
              <a:t>Mobile product cycles are short, which can produce rapid success for new initiatives. A typical six-month project arc will consist of 20% design, 50% development, and 30% QA and field testing.</a:t>
            </a:r>
            <a:br>
              <a:rPr lang="en-US" dirty="0"/>
            </a:br>
            <a:endParaRPr lang="en-US" dirty="0"/>
          </a:p>
        </p:txBody>
      </p:sp>
      <p:sp>
        <p:nvSpPr>
          <p:cNvPr id="3" name="Text Placeholder 2"/>
          <p:cNvSpPr>
            <a:spLocks noGrp="1"/>
          </p:cNvSpPr>
          <p:nvPr>
            <p:ph type="body" sz="quarter" idx="11"/>
          </p:nvPr>
        </p:nvSpPr>
        <p:spPr/>
        <p:txBody>
          <a:bodyPr/>
          <a:lstStyle/>
          <a:p>
            <a:r>
              <a:rPr lang="en-US" dirty="0"/>
              <a:t>Mobile Apps &amp; Strategy For the Enterprise</a:t>
            </a:r>
          </a:p>
          <a:p>
            <a:endParaRPr lang="en-US" dirty="0"/>
          </a:p>
        </p:txBody>
      </p:sp>
    </p:spTree>
    <p:extLst>
      <p:ext uri="{BB962C8B-B14F-4D97-AF65-F5344CB8AC3E}">
        <p14:creationId xmlns:p14="http://schemas.microsoft.com/office/powerpoint/2010/main" val="21102827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Mobile Information Architecture</a:t>
            </a:r>
          </a:p>
        </p:txBody>
      </p:sp>
      <p:sp>
        <p:nvSpPr>
          <p:cNvPr id="4" name="Content Placeholder 3"/>
          <p:cNvSpPr>
            <a:spLocks noGrp="1"/>
          </p:cNvSpPr>
          <p:nvPr>
            <p:ph sz="quarter" idx="1"/>
          </p:nvPr>
        </p:nvSpPr>
        <p:spPr/>
        <p:txBody>
          <a:bodyPr/>
          <a:lstStyle/>
          <a:p>
            <a:r>
              <a:rPr lang="en-US" dirty="0"/>
              <a:t>Discover</a:t>
            </a:r>
          </a:p>
          <a:p>
            <a:r>
              <a:rPr lang="en-US" dirty="0"/>
              <a:t>Plan</a:t>
            </a:r>
          </a:p>
          <a:p>
            <a:r>
              <a:rPr lang="en-US" dirty="0"/>
              <a:t>Design</a:t>
            </a:r>
          </a:p>
          <a:p>
            <a:r>
              <a:rPr lang="en-US" dirty="0"/>
              <a:t>Build</a:t>
            </a:r>
          </a:p>
          <a:p>
            <a:r>
              <a:rPr lang="en-US" dirty="0"/>
              <a:t>Evaluate</a:t>
            </a:r>
          </a:p>
        </p:txBody>
      </p:sp>
    </p:spTree>
    <p:extLst>
      <p:ext uri="{BB962C8B-B14F-4D97-AF65-F5344CB8AC3E}">
        <p14:creationId xmlns:p14="http://schemas.microsoft.com/office/powerpoint/2010/main" val="151204637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1"/>
          <p:cNvSpPr>
            <a:spLocks noGrp="1" noChangeArrowheads="1"/>
          </p:cNvSpPr>
          <p:nvPr>
            <p:ph type="title"/>
          </p:nvPr>
        </p:nvSpPr>
        <p:spPr>
          <a:xfrm>
            <a:off x="222250" y="274638"/>
            <a:ext cx="8699500" cy="822325"/>
          </a:xfrm>
        </p:spPr>
        <p:txBody>
          <a:bodyPr lIns="0" tIns="0" rIns="0" bIns="0" anchor="t"/>
          <a:lstStyle/>
          <a:p>
            <a:pPr eaLnBrk="1" hangingPunct="1">
              <a:lnSpc>
                <a:spcPct val="95000"/>
              </a:lnSpc>
            </a:pPr>
            <a:r>
              <a:rPr lang="en-US" altLang="en-US" sz="3900">
                <a:solidFill>
                  <a:srgbClr val="332B29"/>
                </a:solidFill>
                <a:latin typeface="Times" pitchFamily="18" charset="0"/>
              </a:rPr>
              <a:t>What is Android</a:t>
            </a:r>
          </a:p>
        </p:txBody>
      </p:sp>
      <p:sp>
        <p:nvSpPr>
          <p:cNvPr id="15363" name="Rectangle 2"/>
          <p:cNvSpPr>
            <a:spLocks noGrp="1" noChangeArrowheads="1"/>
          </p:cNvSpPr>
          <p:nvPr>
            <p:ph sz="quarter" idx="1"/>
          </p:nvPr>
        </p:nvSpPr>
        <p:spPr>
          <a:xfrm>
            <a:off x="222250" y="1646238"/>
            <a:ext cx="8699500" cy="4937125"/>
          </a:xfrm>
        </p:spPr>
        <p:txBody>
          <a:bodyPr lIns="0" tIns="0" rIns="0" bIns="0"/>
          <a:lstStyle/>
          <a:p>
            <a:pPr marL="446088" lvl="1" indent="-342900" eaLnBrk="1" hangingPunct="1">
              <a:lnSpc>
                <a:spcPct val="95000"/>
              </a:lnSpc>
              <a:spcBef>
                <a:spcPct val="0"/>
              </a:spcBef>
              <a:buClr>
                <a:srgbClr val="000000"/>
              </a:buClr>
              <a:defRPr/>
            </a:pPr>
            <a:r>
              <a:rPr lang="en-US" sz="2400" dirty="0"/>
              <a:t>An open source platform for mobile, embedded and wearable devices </a:t>
            </a:r>
          </a:p>
          <a:p>
            <a:pPr marL="446088" lvl="1" indent="-342900" eaLnBrk="1" hangingPunct="1">
              <a:lnSpc>
                <a:spcPct val="95000"/>
              </a:lnSpc>
              <a:spcBef>
                <a:spcPct val="0"/>
              </a:spcBef>
              <a:buClr>
                <a:srgbClr val="000000"/>
              </a:buClr>
              <a:defRPr/>
            </a:pPr>
            <a:r>
              <a:rPr lang="en-US" sz="2400" dirty="0"/>
              <a:t>Google is the principle contributor</a:t>
            </a:r>
          </a:p>
          <a:p>
            <a:pPr marL="446088" lvl="1" indent="-342900" eaLnBrk="1" hangingPunct="1">
              <a:lnSpc>
                <a:spcPct val="95000"/>
              </a:lnSpc>
              <a:spcBef>
                <a:spcPct val="0"/>
              </a:spcBef>
              <a:buClr>
                <a:srgbClr val="000000"/>
              </a:buClr>
              <a:defRPr/>
            </a:pPr>
            <a:r>
              <a:rPr lang="en-US" sz="2400" dirty="0"/>
              <a:t>HW device manufacturer can customize Android to suite their needs</a:t>
            </a:r>
            <a:endParaRPr lang="en-US" altLang="en-US" sz="2400" dirty="0">
              <a:latin typeface="Times" pitchFamily="18" charset="0"/>
            </a:endParaRPr>
          </a:p>
          <a:p>
            <a:pPr marL="103188" lvl="1" indent="0" eaLnBrk="1" hangingPunct="1">
              <a:lnSpc>
                <a:spcPct val="95000"/>
              </a:lnSpc>
              <a:spcBef>
                <a:spcPct val="0"/>
              </a:spcBef>
              <a:buClr>
                <a:srgbClr val="000000"/>
              </a:buClr>
              <a:buFont typeface="Wingdings 2" pitchFamily="18" charset="2"/>
              <a:buNone/>
              <a:defRPr/>
            </a:pPr>
            <a:endParaRPr lang="en-US" altLang="en-US" sz="2400" dirty="0">
              <a:latin typeface="Times" pitchFamily="18" charset="0"/>
            </a:endParaRPr>
          </a:p>
          <a:p>
            <a:pPr marL="103188" lvl="1" indent="0" eaLnBrk="1" hangingPunct="1">
              <a:lnSpc>
                <a:spcPct val="95000"/>
              </a:lnSpc>
              <a:spcBef>
                <a:spcPct val="0"/>
              </a:spcBef>
              <a:buClr>
                <a:srgbClr val="000000"/>
              </a:buClr>
              <a:buFont typeface="Wingdings 2" pitchFamily="18" charset="2"/>
              <a:buNone/>
              <a:defRPr/>
            </a:pPr>
            <a:endParaRPr lang="en-US" altLang="en-US" sz="2400" dirty="0">
              <a:latin typeface="Times" pitchFamily="18" charset="0"/>
            </a:endParaRPr>
          </a:p>
          <a:p>
            <a:pPr marL="411163" lvl="1" indent="-307975" eaLnBrk="1" hangingPunct="1">
              <a:lnSpc>
                <a:spcPct val="95000"/>
              </a:lnSpc>
              <a:spcBef>
                <a:spcPct val="0"/>
              </a:spcBef>
              <a:buClr>
                <a:srgbClr val="000000"/>
              </a:buClr>
              <a:defRPr/>
            </a:pPr>
            <a:endParaRPr lang="en-US" altLang="en-US" sz="2400" dirty="0">
              <a:latin typeface="Times" pitchFamily="18" charset="0"/>
            </a:endParaRPr>
          </a:p>
          <a:p>
            <a:pPr marL="411163" lvl="1" indent="-307975" eaLnBrk="1" hangingPunct="1">
              <a:lnSpc>
                <a:spcPct val="95000"/>
              </a:lnSpc>
              <a:spcBef>
                <a:spcPct val="0"/>
              </a:spcBef>
              <a:buClr>
                <a:srgbClr val="000000"/>
              </a:buClr>
              <a:defRPr/>
            </a:pPr>
            <a:r>
              <a:rPr lang="en-US" altLang="en-US" sz="2400" dirty="0">
                <a:latin typeface="Times" pitchFamily="18" charset="0"/>
              </a:rPr>
              <a:t>Android is build on top of Linux Kernel</a:t>
            </a:r>
            <a:endParaRPr lang="en-US" altLang="en-US" dirty="0"/>
          </a:p>
          <a:p>
            <a:pPr marL="411163" lvl="1" indent="-307975" eaLnBrk="1" hangingPunct="1">
              <a:lnSpc>
                <a:spcPct val="95000"/>
              </a:lnSpc>
              <a:spcBef>
                <a:spcPct val="0"/>
              </a:spcBef>
              <a:buClr>
                <a:srgbClr val="000000"/>
              </a:buClr>
              <a:defRPr/>
            </a:pPr>
            <a:r>
              <a:rPr lang="en-US" altLang="en-US" sz="2400" dirty="0">
                <a:latin typeface="Times" pitchFamily="18" charset="0"/>
              </a:rPr>
              <a:t>Android is not equivalent to Linux Kernel</a:t>
            </a:r>
            <a:endParaRPr lang="en-US" altLang="en-US" dirty="0"/>
          </a:p>
          <a:p>
            <a:pPr marL="411163" lvl="1" indent="-307975" eaLnBrk="1" hangingPunct="1">
              <a:lnSpc>
                <a:spcPct val="95000"/>
              </a:lnSpc>
              <a:spcBef>
                <a:spcPct val="0"/>
              </a:spcBef>
              <a:buClr>
                <a:srgbClr val="000000"/>
              </a:buClr>
              <a:defRPr/>
            </a:pPr>
            <a:r>
              <a:rPr lang="en-US" altLang="en-US" sz="2400" dirty="0">
                <a:latin typeface="Times" pitchFamily="18" charset="0"/>
              </a:rPr>
              <a:t>Android is an open source</a:t>
            </a:r>
            <a:endParaRPr lang="en-US" altLang="en-US" dirty="0"/>
          </a:p>
          <a:p>
            <a:pPr marL="411163" lvl="1" indent="-307975" eaLnBrk="1" hangingPunct="1">
              <a:lnSpc>
                <a:spcPct val="95000"/>
              </a:lnSpc>
              <a:spcBef>
                <a:spcPct val="0"/>
              </a:spcBef>
              <a:buClr>
                <a:srgbClr val="000000"/>
              </a:buClr>
              <a:defRPr/>
            </a:pPr>
            <a:r>
              <a:rPr lang="en-US" altLang="en-US" sz="2400" dirty="0">
                <a:latin typeface="Times" pitchFamily="18" charset="0"/>
              </a:rPr>
              <a:t>Android devices sales largest worldwide</a:t>
            </a:r>
          </a:p>
          <a:p>
            <a:pPr marL="103188" lvl="1" indent="0" eaLnBrk="1" hangingPunct="1">
              <a:lnSpc>
                <a:spcPct val="95000"/>
              </a:lnSpc>
              <a:spcBef>
                <a:spcPct val="0"/>
              </a:spcBef>
              <a:buClr>
                <a:srgbClr val="000000"/>
              </a:buClr>
              <a:buFont typeface="Wingdings 2" pitchFamily="18" charset="2"/>
              <a:buNone/>
              <a:defRPr/>
            </a:pPr>
            <a:endParaRPr lang="en-US" altLang="en-US" sz="2400" dirty="0">
              <a:latin typeface="Times" pitchFamily="18" charset="0"/>
            </a:endParaRPr>
          </a:p>
          <a:p>
            <a:pPr marL="103188" lvl="1" indent="0" eaLnBrk="1" hangingPunct="1">
              <a:lnSpc>
                <a:spcPct val="95000"/>
              </a:lnSpc>
              <a:spcBef>
                <a:spcPct val="0"/>
              </a:spcBef>
              <a:buClr>
                <a:srgbClr val="000000"/>
              </a:buClr>
              <a:buFont typeface="Wingdings 2" pitchFamily="18" charset="2"/>
              <a:buNone/>
              <a:defRPr/>
            </a:pPr>
            <a:endParaRPr lang="en-US" altLang="en-US" sz="2400" dirty="0">
              <a:latin typeface="Times" pitchFamily="18" charset="0"/>
            </a:endParaRPr>
          </a:p>
        </p:txBody>
      </p:sp>
      <p:pic>
        <p:nvPicPr>
          <p:cNvPr id="14340" name="Picture 5" descr="Image result for androi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43600" y="611188"/>
            <a:ext cx="2843213" cy="2589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8653548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1"/>
          <p:cNvSpPr>
            <a:spLocks noGrp="1" noChangeArrowheads="1"/>
          </p:cNvSpPr>
          <p:nvPr>
            <p:ph type="title"/>
          </p:nvPr>
        </p:nvSpPr>
        <p:spPr>
          <a:xfrm>
            <a:off x="225425" y="279400"/>
            <a:ext cx="8707438" cy="822325"/>
          </a:xfrm>
        </p:spPr>
        <p:txBody>
          <a:bodyPr lIns="0" tIns="0" rIns="0" bIns="0" anchor="t"/>
          <a:lstStyle/>
          <a:p>
            <a:pPr eaLnBrk="1" hangingPunct="1">
              <a:lnSpc>
                <a:spcPct val="95000"/>
              </a:lnSpc>
            </a:pPr>
            <a:r>
              <a:rPr lang="en-US" altLang="en-US" sz="3900">
                <a:solidFill>
                  <a:srgbClr val="332B29"/>
                </a:solidFill>
                <a:latin typeface="Times" pitchFamily="18" charset="0"/>
              </a:rPr>
              <a:t>Android and Java</a:t>
            </a:r>
          </a:p>
        </p:txBody>
      </p:sp>
      <p:sp>
        <p:nvSpPr>
          <p:cNvPr id="15363" name="Rectangle 2"/>
          <p:cNvSpPr>
            <a:spLocks noGrp="1" noChangeArrowheads="1"/>
          </p:cNvSpPr>
          <p:nvPr>
            <p:ph type="body" idx="1"/>
          </p:nvPr>
        </p:nvSpPr>
        <p:spPr>
          <a:xfrm>
            <a:off x="222250" y="1646238"/>
            <a:ext cx="8699500" cy="4937125"/>
          </a:xfrm>
        </p:spPr>
        <p:txBody>
          <a:bodyPr lIns="0" tIns="0" rIns="0" bIns="0"/>
          <a:lstStyle/>
          <a:p>
            <a:pPr marL="411163" lvl="1" indent="-307975" eaLnBrk="1" hangingPunct="1">
              <a:lnSpc>
                <a:spcPct val="95000"/>
              </a:lnSpc>
              <a:spcBef>
                <a:spcPct val="0"/>
              </a:spcBef>
              <a:buClr>
                <a:srgbClr val="000000"/>
              </a:buClr>
              <a:buFontTx/>
              <a:buChar char="•"/>
            </a:pPr>
            <a:r>
              <a:rPr lang="en-US" altLang="en-US" sz="2400" dirty="0">
                <a:solidFill>
                  <a:srgbClr val="332B29"/>
                </a:solidFill>
                <a:latin typeface="Times" pitchFamily="18" charset="0"/>
              </a:rPr>
              <a:t>Android does not use the standard JVM</a:t>
            </a:r>
            <a:endParaRPr lang="en-US" altLang="en-US" dirty="0"/>
          </a:p>
          <a:p>
            <a:pPr marL="411163" lvl="1" indent="-307975" eaLnBrk="1" hangingPunct="1">
              <a:lnSpc>
                <a:spcPct val="95000"/>
              </a:lnSpc>
              <a:spcBef>
                <a:spcPct val="0"/>
              </a:spcBef>
              <a:buClr>
                <a:srgbClr val="000000"/>
              </a:buClr>
              <a:buFontTx/>
              <a:buChar char="•"/>
            </a:pPr>
            <a:r>
              <a:rPr lang="en-US" altLang="en-US" sz="2400" dirty="0">
                <a:solidFill>
                  <a:srgbClr val="332B29"/>
                </a:solidFill>
                <a:latin typeface="Times" pitchFamily="18" charset="0"/>
              </a:rPr>
              <a:t>Android has its own JVM (</a:t>
            </a:r>
            <a:r>
              <a:rPr lang="en-US" altLang="en-US" sz="2400" dirty="0" err="1">
                <a:solidFill>
                  <a:srgbClr val="332B29"/>
                </a:solidFill>
                <a:latin typeface="Times" pitchFamily="18" charset="0"/>
              </a:rPr>
              <a:t>Dalvik</a:t>
            </a:r>
            <a:r>
              <a:rPr lang="en-US" altLang="en-US" sz="2400" dirty="0">
                <a:solidFill>
                  <a:srgbClr val="332B29"/>
                </a:solidFill>
                <a:latin typeface="Times" pitchFamily="18" charset="0"/>
              </a:rPr>
              <a:t>)</a:t>
            </a:r>
            <a:endParaRPr lang="en-US" altLang="en-US" dirty="0"/>
          </a:p>
          <a:p>
            <a:pPr marL="411163" lvl="1" indent="-307975" eaLnBrk="1" hangingPunct="1">
              <a:lnSpc>
                <a:spcPct val="95000"/>
              </a:lnSpc>
              <a:spcBef>
                <a:spcPct val="0"/>
              </a:spcBef>
              <a:buClr>
                <a:srgbClr val="000000"/>
              </a:buClr>
              <a:buFontTx/>
              <a:buChar char="•"/>
            </a:pPr>
            <a:r>
              <a:rPr lang="en-US" altLang="en-US" sz="2400" dirty="0">
                <a:solidFill>
                  <a:srgbClr val="332B29"/>
                </a:solidFill>
                <a:latin typeface="Times" pitchFamily="18" charset="0"/>
              </a:rPr>
              <a:t>Android </a:t>
            </a:r>
            <a:r>
              <a:rPr lang="en-US" altLang="en-US" sz="2400" dirty="0" err="1">
                <a:solidFill>
                  <a:srgbClr val="332B29"/>
                </a:solidFill>
                <a:latin typeface="Times" pitchFamily="18" charset="0"/>
              </a:rPr>
              <a:t>Dalvik</a:t>
            </a:r>
            <a:r>
              <a:rPr lang="en-US" altLang="en-US" sz="2400" dirty="0">
                <a:solidFill>
                  <a:srgbClr val="332B29"/>
                </a:solidFill>
                <a:latin typeface="Times" pitchFamily="18" charset="0"/>
              </a:rPr>
              <a:t> vs standard JVM</a:t>
            </a:r>
            <a:endParaRPr lang="en-US" altLang="en-US" dirty="0"/>
          </a:p>
          <a:p>
            <a:pPr marL="771525" lvl="2" indent="-257175" eaLnBrk="1" hangingPunct="1">
              <a:lnSpc>
                <a:spcPct val="95000"/>
              </a:lnSpc>
              <a:spcBef>
                <a:spcPct val="0"/>
              </a:spcBef>
              <a:buClr>
                <a:srgbClr val="000000"/>
              </a:buClr>
              <a:buSzPct val="80000"/>
              <a:buFont typeface="Courier New" pitchFamily="49" charset="0"/>
              <a:buChar char="o"/>
            </a:pPr>
            <a:r>
              <a:rPr lang="en-US" altLang="en-US" sz="2400" dirty="0">
                <a:solidFill>
                  <a:srgbClr val="332B29"/>
                </a:solidFill>
                <a:latin typeface="Times" pitchFamily="18" charset="0"/>
              </a:rPr>
              <a:t>register-based vs stack-based</a:t>
            </a:r>
            <a:endParaRPr lang="en-US" altLang="en-US" dirty="0"/>
          </a:p>
          <a:p>
            <a:pPr marL="771525" lvl="2" indent="-257175" eaLnBrk="1" hangingPunct="1">
              <a:lnSpc>
                <a:spcPct val="95000"/>
              </a:lnSpc>
              <a:spcBef>
                <a:spcPct val="0"/>
              </a:spcBef>
              <a:buClr>
                <a:srgbClr val="000000"/>
              </a:buClr>
              <a:buSzPct val="80000"/>
              <a:buFont typeface="Courier New" pitchFamily="49" charset="0"/>
              <a:buChar char="o"/>
            </a:pPr>
            <a:r>
              <a:rPr lang="en-US" altLang="en-US" sz="2400" dirty="0">
                <a:solidFill>
                  <a:srgbClr val="332B29"/>
                </a:solidFill>
                <a:latin typeface="Times" pitchFamily="18" charset="0"/>
              </a:rPr>
              <a:t>more efficient and compact implementation</a:t>
            </a:r>
            <a:endParaRPr lang="en-US" altLang="en-US" dirty="0"/>
          </a:p>
          <a:p>
            <a:pPr marL="771525" lvl="2" indent="-257175" eaLnBrk="1" hangingPunct="1">
              <a:lnSpc>
                <a:spcPct val="95000"/>
              </a:lnSpc>
              <a:spcBef>
                <a:spcPct val="0"/>
              </a:spcBef>
              <a:buClr>
                <a:srgbClr val="000000"/>
              </a:buClr>
              <a:buSzPct val="80000"/>
              <a:buFont typeface="Courier New" pitchFamily="49" charset="0"/>
              <a:buChar char="o"/>
            </a:pPr>
            <a:r>
              <a:rPr lang="en-US" altLang="en-US" sz="2400" dirty="0">
                <a:solidFill>
                  <a:srgbClr val="332B29"/>
                </a:solidFill>
                <a:latin typeface="Times" pitchFamily="18" charset="0"/>
              </a:rPr>
              <a:t>different set of java libraries than standard java libraries</a:t>
            </a:r>
          </a:p>
          <a:p>
            <a:pPr marL="771525" lvl="2" indent="-257175" eaLnBrk="1" hangingPunct="1">
              <a:lnSpc>
                <a:spcPct val="95000"/>
              </a:lnSpc>
              <a:spcBef>
                <a:spcPct val="0"/>
              </a:spcBef>
              <a:buClr>
                <a:srgbClr val="000000"/>
              </a:buClr>
              <a:buSzPct val="80000"/>
              <a:buFont typeface="Wingdings" pitchFamily="2" charset="2"/>
              <a:buNone/>
            </a:pPr>
            <a:endParaRPr lang="en-US" altLang="en-US" sz="2400" dirty="0">
              <a:solidFill>
                <a:srgbClr val="332B29"/>
              </a:solidFill>
              <a:latin typeface="Times" pitchFamily="18" charset="0"/>
            </a:endParaRPr>
          </a:p>
        </p:txBody>
      </p:sp>
      <p:pic>
        <p:nvPicPr>
          <p:cNvPr id="1536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4381500"/>
            <a:ext cx="2466975" cy="1847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365" name="Picture 6" descr="Image result for android jav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53000" y="4267200"/>
            <a:ext cx="3581400" cy="2535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058872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1"/>
          <p:cNvSpPr>
            <a:spLocks noGrp="1" noChangeArrowheads="1"/>
          </p:cNvSpPr>
          <p:nvPr>
            <p:ph type="title"/>
          </p:nvPr>
        </p:nvSpPr>
        <p:spPr>
          <a:xfrm>
            <a:off x="225425" y="279400"/>
            <a:ext cx="8707438" cy="822325"/>
          </a:xfrm>
        </p:spPr>
        <p:txBody>
          <a:bodyPr lIns="0" tIns="0" rIns="0" bIns="0" anchor="t"/>
          <a:lstStyle/>
          <a:p>
            <a:pPr eaLnBrk="1" hangingPunct="1">
              <a:lnSpc>
                <a:spcPct val="95000"/>
              </a:lnSpc>
            </a:pPr>
            <a:r>
              <a:rPr lang="en-US" altLang="en-US" sz="3900">
                <a:solidFill>
                  <a:srgbClr val="332B29"/>
                </a:solidFill>
                <a:latin typeface="Times" pitchFamily="18" charset="0"/>
              </a:rPr>
              <a:t>Android and Java</a:t>
            </a:r>
          </a:p>
        </p:txBody>
      </p:sp>
      <p:sp>
        <p:nvSpPr>
          <p:cNvPr id="16387" name="Rectangle 2"/>
          <p:cNvSpPr>
            <a:spLocks noGrp="1" noChangeArrowheads="1"/>
          </p:cNvSpPr>
          <p:nvPr>
            <p:ph type="body" idx="1"/>
          </p:nvPr>
        </p:nvSpPr>
        <p:spPr>
          <a:xfrm>
            <a:off x="-381000" y="1304925"/>
            <a:ext cx="4953000" cy="4937125"/>
          </a:xfrm>
        </p:spPr>
        <p:txBody>
          <a:bodyPr lIns="0" tIns="0" rIns="0" bIns="0"/>
          <a:lstStyle/>
          <a:p>
            <a:pPr marL="771525" lvl="2" indent="-257175" eaLnBrk="1" hangingPunct="1">
              <a:lnSpc>
                <a:spcPct val="95000"/>
              </a:lnSpc>
              <a:spcBef>
                <a:spcPct val="0"/>
              </a:spcBef>
              <a:buClr>
                <a:srgbClr val="000000"/>
              </a:buClr>
              <a:buSzPct val="80000"/>
              <a:buFont typeface="Courier New" pitchFamily="49" charset="0"/>
              <a:buChar char="o"/>
            </a:pPr>
            <a:endParaRPr lang="en-US" altLang="en-US" sz="2400" dirty="0">
              <a:solidFill>
                <a:srgbClr val="332B29"/>
              </a:solidFill>
              <a:latin typeface="Times" pitchFamily="18" charset="0"/>
            </a:endParaRPr>
          </a:p>
          <a:p>
            <a:pPr marL="771525" lvl="2" indent="-257175" eaLnBrk="1" hangingPunct="1">
              <a:lnSpc>
                <a:spcPct val="95000"/>
              </a:lnSpc>
              <a:spcBef>
                <a:spcPct val="0"/>
              </a:spcBef>
              <a:buClr>
                <a:srgbClr val="000000"/>
              </a:buClr>
              <a:buSzPct val="80000"/>
              <a:buFont typeface="Courier New" pitchFamily="49" charset="0"/>
              <a:buChar char="o"/>
            </a:pPr>
            <a:r>
              <a:rPr lang="en-US" altLang="en-US" sz="2400" dirty="0">
                <a:solidFill>
                  <a:srgbClr val="332B29"/>
                </a:solidFill>
                <a:latin typeface="Times" pitchFamily="18" charset="0"/>
              </a:rPr>
              <a:t>cannot run standard Java bytecode on Android. </a:t>
            </a:r>
            <a:br>
              <a:rPr lang="en-US" altLang="en-US" sz="2400" dirty="0">
                <a:solidFill>
                  <a:srgbClr val="332B29"/>
                </a:solidFill>
                <a:latin typeface="Times" pitchFamily="18" charset="0"/>
              </a:rPr>
            </a:br>
            <a:endParaRPr lang="en-US" altLang="en-US" sz="2400" dirty="0">
              <a:solidFill>
                <a:srgbClr val="332B29"/>
              </a:solidFill>
              <a:latin typeface="Times" pitchFamily="18" charset="0"/>
            </a:endParaRPr>
          </a:p>
          <a:p>
            <a:pPr marL="771525" lvl="2" indent="-257175" eaLnBrk="1" hangingPunct="1">
              <a:lnSpc>
                <a:spcPct val="95000"/>
              </a:lnSpc>
              <a:spcBef>
                <a:spcPct val="0"/>
              </a:spcBef>
              <a:buClr>
                <a:srgbClr val="000000"/>
              </a:buClr>
              <a:buSzPct val="80000"/>
              <a:buFont typeface="Courier New" pitchFamily="49" charset="0"/>
              <a:buChar char="o"/>
            </a:pPr>
            <a:r>
              <a:rPr lang="en-US" altLang="en-US" sz="2400" dirty="0">
                <a:solidFill>
                  <a:srgbClr val="332B29"/>
                </a:solidFill>
                <a:latin typeface="Times" pitchFamily="18" charset="0"/>
              </a:rPr>
              <a:t>provides a tool "dx" which allows to convert Java Class files into "</a:t>
            </a:r>
            <a:r>
              <a:rPr lang="en-US" altLang="en-US" sz="2400" dirty="0" err="1">
                <a:solidFill>
                  <a:srgbClr val="332B29"/>
                </a:solidFill>
                <a:latin typeface="Times" pitchFamily="18" charset="0"/>
              </a:rPr>
              <a:t>dex</a:t>
            </a:r>
            <a:r>
              <a:rPr lang="en-US" altLang="en-US" sz="2400" dirty="0">
                <a:solidFill>
                  <a:srgbClr val="332B29"/>
                </a:solidFill>
                <a:latin typeface="Times" pitchFamily="18" charset="0"/>
              </a:rPr>
              <a:t>" (</a:t>
            </a:r>
            <a:r>
              <a:rPr lang="en-US" altLang="en-US" sz="2400" dirty="0" err="1">
                <a:solidFill>
                  <a:srgbClr val="332B29"/>
                </a:solidFill>
                <a:latin typeface="Times" pitchFamily="18" charset="0"/>
              </a:rPr>
              <a:t>Dalvik</a:t>
            </a:r>
            <a:r>
              <a:rPr lang="en-US" altLang="en-US" sz="2400" dirty="0">
                <a:solidFill>
                  <a:srgbClr val="332B29"/>
                </a:solidFill>
                <a:latin typeface="Times" pitchFamily="18" charset="0"/>
              </a:rPr>
              <a:t> Executable) files. </a:t>
            </a:r>
            <a:br>
              <a:rPr lang="en-US" altLang="en-US" sz="2400" dirty="0">
                <a:solidFill>
                  <a:srgbClr val="332B29"/>
                </a:solidFill>
                <a:latin typeface="Times" pitchFamily="18" charset="0"/>
              </a:rPr>
            </a:br>
            <a:endParaRPr lang="en-US" altLang="en-US" sz="2400" dirty="0">
              <a:solidFill>
                <a:srgbClr val="332B29"/>
              </a:solidFill>
              <a:latin typeface="Times" pitchFamily="18" charset="0"/>
            </a:endParaRPr>
          </a:p>
          <a:p>
            <a:pPr marL="771525" lvl="2" indent="-257175" eaLnBrk="1" hangingPunct="1">
              <a:lnSpc>
                <a:spcPct val="95000"/>
              </a:lnSpc>
              <a:spcBef>
                <a:spcPct val="0"/>
              </a:spcBef>
              <a:buClr>
                <a:srgbClr val="000000"/>
              </a:buClr>
              <a:buSzPct val="80000"/>
              <a:buFont typeface="Courier New" pitchFamily="49" charset="0"/>
              <a:buChar char="o"/>
            </a:pPr>
            <a:r>
              <a:rPr lang="en-US" altLang="en-US" sz="2400" dirty="0">
                <a:solidFill>
                  <a:srgbClr val="332B29"/>
                </a:solidFill>
                <a:latin typeface="Times" pitchFamily="18" charset="0"/>
              </a:rPr>
              <a:t>Android applications are packed into an .</a:t>
            </a:r>
            <a:r>
              <a:rPr lang="en-US" altLang="en-US" sz="2400" dirty="0" err="1">
                <a:solidFill>
                  <a:srgbClr val="332B29"/>
                </a:solidFill>
                <a:latin typeface="Times" pitchFamily="18" charset="0"/>
              </a:rPr>
              <a:t>apk</a:t>
            </a:r>
            <a:r>
              <a:rPr lang="en-US" altLang="en-US" sz="2400" dirty="0">
                <a:solidFill>
                  <a:srgbClr val="332B29"/>
                </a:solidFill>
                <a:latin typeface="Times" pitchFamily="18" charset="0"/>
              </a:rPr>
              <a:t> (Android Package) file by the APK Packager</a:t>
            </a:r>
          </a:p>
          <a:p>
            <a:pPr marL="1228725" lvl="3" indent="-257175" eaLnBrk="1" hangingPunct="1">
              <a:lnSpc>
                <a:spcPct val="95000"/>
              </a:lnSpc>
              <a:spcBef>
                <a:spcPct val="0"/>
              </a:spcBef>
              <a:buClr>
                <a:srgbClr val="000000"/>
              </a:buClr>
              <a:buSzPct val="80000"/>
              <a:buFont typeface="Courier New" pitchFamily="49" charset="0"/>
              <a:buChar char="o"/>
            </a:pPr>
            <a:r>
              <a:rPr lang="en-US" altLang="en-US" sz="1800" dirty="0">
                <a:solidFill>
                  <a:srgbClr val="FF0000"/>
                </a:solidFill>
              </a:rPr>
              <a:t>signs your APK using either the debug or release </a:t>
            </a:r>
            <a:r>
              <a:rPr lang="en-US" altLang="en-US" sz="1800" dirty="0" err="1">
                <a:solidFill>
                  <a:srgbClr val="FF0000"/>
                </a:solidFill>
              </a:rPr>
              <a:t>keystore</a:t>
            </a:r>
            <a:r>
              <a:rPr lang="en-US" altLang="en-US" sz="1800" dirty="0">
                <a:solidFill>
                  <a:srgbClr val="FF0000"/>
                </a:solidFill>
              </a:rPr>
              <a:t>.</a:t>
            </a:r>
            <a:br>
              <a:rPr lang="en-US" altLang="en-US" sz="1800" dirty="0">
                <a:solidFill>
                  <a:srgbClr val="FF0000"/>
                </a:solidFill>
                <a:latin typeface="Times" pitchFamily="18" charset="0"/>
              </a:rPr>
            </a:br>
            <a:endParaRPr lang="en-US" altLang="en-US" sz="1800" dirty="0">
              <a:solidFill>
                <a:srgbClr val="FF0000"/>
              </a:solidFill>
              <a:latin typeface="Times" pitchFamily="18" charset="0"/>
            </a:endParaRPr>
          </a:p>
          <a:p>
            <a:pPr marL="771525" lvl="2" indent="-257175" eaLnBrk="1" hangingPunct="1">
              <a:lnSpc>
                <a:spcPct val="95000"/>
              </a:lnSpc>
              <a:spcBef>
                <a:spcPct val="0"/>
              </a:spcBef>
              <a:buClr>
                <a:srgbClr val="000000"/>
              </a:buClr>
              <a:buSzPct val="80000"/>
              <a:buFont typeface="Courier New" pitchFamily="49" charset="0"/>
              <a:buChar char="o"/>
            </a:pPr>
            <a:r>
              <a:rPr lang="en-US" altLang="en-US" sz="2400" dirty="0">
                <a:solidFill>
                  <a:srgbClr val="332B29"/>
                </a:solidFill>
                <a:latin typeface="Times" pitchFamily="18" charset="0"/>
              </a:rPr>
              <a:t>This is all done for you with the main Android Studio IDE</a:t>
            </a:r>
          </a:p>
        </p:txBody>
      </p:sp>
      <p:pic>
        <p:nvPicPr>
          <p:cNvPr id="16388" name="Picture 5" descr="https://developer.android.com/images/tools/studio/build-process_2x.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48200" y="20638"/>
            <a:ext cx="4278313" cy="6013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9" name="TextBox 1"/>
          <p:cNvSpPr txBox="1">
            <a:spLocks noChangeArrowheads="1"/>
          </p:cNvSpPr>
          <p:nvPr/>
        </p:nvSpPr>
        <p:spPr bwMode="auto">
          <a:xfrm>
            <a:off x="0" y="6234113"/>
            <a:ext cx="9209088" cy="554037"/>
          </a:xfrm>
          <a:prstGeom prst="rect">
            <a:avLst/>
          </a:prstGeom>
          <a:solidFill>
            <a:srgbClr val="0099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ts val="700"/>
              </a:spcBef>
              <a:buClr>
                <a:schemeClr val="accent2"/>
              </a:buClr>
              <a:buSzPct val="60000"/>
              <a:buFont typeface="Wingdings" pitchFamily="2" charset="2"/>
              <a:buChar char=""/>
              <a:defRPr sz="2900">
                <a:solidFill>
                  <a:schemeClr val="tx1"/>
                </a:solidFill>
                <a:latin typeface="Tw Cen MT" pitchFamily="34" charset="0"/>
              </a:defRPr>
            </a:lvl1pPr>
            <a:lvl2pPr marL="742950" indent="-285750" eaLnBrk="0" hangingPunct="0">
              <a:spcBef>
                <a:spcPts val="550"/>
              </a:spcBef>
              <a:buClr>
                <a:schemeClr val="accent1"/>
              </a:buClr>
              <a:buSzPct val="70000"/>
              <a:buFont typeface="Wingdings 2" pitchFamily="18" charset="2"/>
              <a:buChar char=""/>
              <a:defRPr sz="2600">
                <a:solidFill>
                  <a:schemeClr val="tx1"/>
                </a:solidFill>
                <a:latin typeface="Tw Cen MT" pitchFamily="34" charset="0"/>
              </a:defRPr>
            </a:lvl2pPr>
            <a:lvl3pPr marL="1143000" indent="-228600" eaLnBrk="0" hangingPunct="0">
              <a:spcBef>
                <a:spcPts val="500"/>
              </a:spcBef>
              <a:buClr>
                <a:schemeClr val="accent2"/>
              </a:buClr>
              <a:buSzPct val="75000"/>
              <a:buFont typeface="Wingdings" pitchFamily="2" charset="2"/>
              <a:buChar char=""/>
              <a:defRPr sz="2300">
                <a:solidFill>
                  <a:schemeClr val="tx1"/>
                </a:solidFill>
                <a:latin typeface="Tw Cen MT" pitchFamily="34" charset="0"/>
              </a:defRPr>
            </a:lvl3pPr>
            <a:lvl4pPr marL="1600200" indent="-228600" eaLnBrk="0" hangingPunct="0">
              <a:spcBef>
                <a:spcPts val="400"/>
              </a:spcBef>
              <a:buClr>
                <a:srgbClr val="A5AB81"/>
              </a:buClr>
              <a:buSzPct val="75000"/>
              <a:buFont typeface="Wingdings" pitchFamily="2" charset="2"/>
              <a:buChar char=""/>
              <a:defRPr sz="2000">
                <a:solidFill>
                  <a:schemeClr val="tx1"/>
                </a:solidFill>
                <a:latin typeface="Tw Cen MT" pitchFamily="34" charset="0"/>
              </a:defRPr>
            </a:lvl4pPr>
            <a:lvl5pPr marL="2057400" indent="-228600" eaLnBrk="0" hangingPunct="0">
              <a:spcBef>
                <a:spcPts val="400"/>
              </a:spcBef>
              <a:buClr>
                <a:srgbClr val="D8B25C"/>
              </a:buClr>
              <a:buSzPct val="65000"/>
              <a:buFont typeface="Wingdings" pitchFamily="2" charset="2"/>
              <a:buChar char=""/>
              <a:defRPr sz="2000">
                <a:solidFill>
                  <a:schemeClr val="tx1"/>
                </a:solidFill>
                <a:latin typeface="Tw Cen MT" pitchFamily="34" charset="0"/>
              </a:defRPr>
            </a:lvl5pPr>
            <a:lvl6pPr marL="2514600" indent="-228600" eaLnBrk="0" fontAlgn="base" hangingPunct="0">
              <a:spcBef>
                <a:spcPts val="400"/>
              </a:spcBef>
              <a:spcAft>
                <a:spcPct val="0"/>
              </a:spcAft>
              <a:buClr>
                <a:srgbClr val="D8B25C"/>
              </a:buClr>
              <a:buSzPct val="65000"/>
              <a:buFont typeface="Wingdings" pitchFamily="2" charset="2"/>
              <a:buChar char=""/>
              <a:defRPr sz="2000">
                <a:solidFill>
                  <a:schemeClr val="tx1"/>
                </a:solidFill>
                <a:latin typeface="Tw Cen MT" pitchFamily="34" charset="0"/>
              </a:defRPr>
            </a:lvl6pPr>
            <a:lvl7pPr marL="2971800" indent="-228600" eaLnBrk="0" fontAlgn="base" hangingPunct="0">
              <a:spcBef>
                <a:spcPts val="400"/>
              </a:spcBef>
              <a:spcAft>
                <a:spcPct val="0"/>
              </a:spcAft>
              <a:buClr>
                <a:srgbClr val="D8B25C"/>
              </a:buClr>
              <a:buSzPct val="65000"/>
              <a:buFont typeface="Wingdings" pitchFamily="2" charset="2"/>
              <a:buChar char=""/>
              <a:defRPr sz="2000">
                <a:solidFill>
                  <a:schemeClr val="tx1"/>
                </a:solidFill>
                <a:latin typeface="Tw Cen MT" pitchFamily="34" charset="0"/>
              </a:defRPr>
            </a:lvl7pPr>
            <a:lvl8pPr marL="3429000" indent="-228600" eaLnBrk="0" fontAlgn="base" hangingPunct="0">
              <a:spcBef>
                <a:spcPts val="400"/>
              </a:spcBef>
              <a:spcAft>
                <a:spcPct val="0"/>
              </a:spcAft>
              <a:buClr>
                <a:srgbClr val="D8B25C"/>
              </a:buClr>
              <a:buSzPct val="65000"/>
              <a:buFont typeface="Wingdings" pitchFamily="2" charset="2"/>
              <a:buChar char=""/>
              <a:defRPr sz="2000">
                <a:solidFill>
                  <a:schemeClr val="tx1"/>
                </a:solidFill>
                <a:latin typeface="Tw Cen MT" pitchFamily="34" charset="0"/>
              </a:defRPr>
            </a:lvl8pPr>
            <a:lvl9pPr marL="3886200" indent="-228600" eaLnBrk="0" fontAlgn="base" hangingPunct="0">
              <a:spcBef>
                <a:spcPts val="400"/>
              </a:spcBef>
              <a:spcAft>
                <a:spcPct val="0"/>
              </a:spcAft>
              <a:buClr>
                <a:srgbClr val="D8B25C"/>
              </a:buClr>
              <a:buSzPct val="65000"/>
              <a:buFont typeface="Wingdings" pitchFamily="2" charset="2"/>
              <a:buChar char=""/>
              <a:defRPr sz="2000">
                <a:solidFill>
                  <a:schemeClr val="tx1"/>
                </a:solidFill>
                <a:latin typeface="Tw Cen MT" pitchFamily="34" charset="0"/>
              </a:defRPr>
            </a:lvl9pPr>
          </a:lstStyle>
          <a:p>
            <a:pPr eaLnBrk="1" hangingPunct="1">
              <a:spcBef>
                <a:spcPct val="0"/>
              </a:spcBef>
              <a:buClrTx/>
              <a:buSzTx/>
              <a:buFontTx/>
              <a:buNone/>
            </a:pPr>
            <a:r>
              <a:rPr lang="en-US" altLang="en-US" sz="1000">
                <a:latin typeface="Verdana" pitchFamily="34" charset="0"/>
              </a:rPr>
              <a:t>Debug version (app intend only for testing) </a:t>
            </a:r>
            <a:r>
              <a:rPr lang="en-US" altLang="en-US" sz="1000">
                <a:latin typeface="Verdana" pitchFamily="34" charset="0"/>
                <a:sym typeface="Wingdings" pitchFamily="2" charset="2"/>
              </a:rPr>
              <a:t></a:t>
            </a:r>
            <a:r>
              <a:rPr lang="en-US" altLang="en-US" sz="1000">
                <a:latin typeface="Verdana" pitchFamily="34" charset="0"/>
              </a:rPr>
              <a:t>, signs with the Defualt debug keystore auto created by Android Studio</a:t>
            </a:r>
          </a:p>
          <a:p>
            <a:pPr eaLnBrk="1" hangingPunct="1">
              <a:spcBef>
                <a:spcPct val="0"/>
              </a:spcBef>
              <a:buClrTx/>
              <a:buSzTx/>
              <a:buFontTx/>
              <a:buNone/>
            </a:pPr>
            <a:r>
              <a:rPr lang="en-US" altLang="en-US" sz="1000">
                <a:latin typeface="Verdana" pitchFamily="34" charset="0"/>
              </a:rPr>
              <a:t>Release version  </a:t>
            </a:r>
            <a:r>
              <a:rPr lang="en-US" altLang="en-US" sz="1000">
                <a:latin typeface="Verdana" pitchFamily="34" charset="0"/>
                <a:sym typeface="Wingdings" pitchFamily="2" charset="2"/>
              </a:rPr>
              <a:t> </a:t>
            </a:r>
            <a:r>
              <a:rPr lang="en-US" altLang="en-US" sz="1000">
                <a:latin typeface="Verdana" pitchFamily="34" charset="0"/>
              </a:rPr>
              <a:t> signs your app with the release keystore. To create a release keystore, read about </a:t>
            </a:r>
            <a:r>
              <a:rPr lang="en-US" altLang="en-US" sz="1000">
                <a:solidFill>
                  <a:srgbClr val="FF0000"/>
                </a:solidFill>
                <a:latin typeface="Verdana" pitchFamily="34" charset="0"/>
                <a:hlinkClick r:id="rId3"/>
              </a:rPr>
              <a:t>SIGNING APP IN ANDROID STUDIO</a:t>
            </a:r>
            <a:endParaRPr lang="en-US" altLang="en-US" sz="1000">
              <a:solidFill>
                <a:srgbClr val="FF0000"/>
              </a:solidFill>
              <a:latin typeface="Verdana" pitchFamily="34" charset="0"/>
            </a:endParaRPr>
          </a:p>
          <a:p>
            <a:pPr eaLnBrk="1" hangingPunct="1">
              <a:spcBef>
                <a:spcPct val="0"/>
              </a:spcBef>
              <a:buClrTx/>
              <a:buSzTx/>
              <a:buFontTx/>
              <a:buNone/>
            </a:pPr>
            <a:endParaRPr lang="en-US" altLang="en-US" sz="1000">
              <a:solidFill>
                <a:srgbClr val="FF0000"/>
              </a:solidFill>
              <a:latin typeface="Verdana" pitchFamily="34" charset="0"/>
            </a:endParaRPr>
          </a:p>
        </p:txBody>
      </p:sp>
    </p:spTree>
    <p:extLst>
      <p:ext uri="{BB962C8B-B14F-4D97-AF65-F5344CB8AC3E}">
        <p14:creationId xmlns:p14="http://schemas.microsoft.com/office/powerpoint/2010/main" val="113760224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a:xfrm>
            <a:off x="612775" y="228600"/>
            <a:ext cx="8153400" cy="990600"/>
          </a:xfrm>
        </p:spPr>
        <p:txBody>
          <a:bodyPr/>
          <a:lstStyle/>
          <a:p>
            <a:r>
              <a:rPr lang="en-US" altLang="en-US"/>
              <a:t>Android Versions</a:t>
            </a:r>
          </a:p>
        </p:txBody>
      </p:sp>
      <p:sp>
        <p:nvSpPr>
          <p:cNvPr id="18435" name="Content Placeholder 2"/>
          <p:cNvSpPr>
            <a:spLocks noGrp="1"/>
          </p:cNvSpPr>
          <p:nvPr>
            <p:ph sz="quarter" idx="1"/>
          </p:nvPr>
        </p:nvSpPr>
        <p:spPr>
          <a:xfrm>
            <a:off x="609600" y="1295400"/>
            <a:ext cx="8153400" cy="4495800"/>
          </a:xfrm>
        </p:spPr>
        <p:txBody>
          <a:bodyPr/>
          <a:lstStyle/>
          <a:p>
            <a:r>
              <a:rPr lang="en-US" altLang="en-US"/>
              <a:t>API evolves over time</a:t>
            </a:r>
          </a:p>
          <a:p>
            <a:r>
              <a:rPr lang="en-US" altLang="en-US"/>
              <a:t>Devices typically after some time are Out of Date –do not allow updates to new Android version –force buying of new hardware (like Apple)</a:t>
            </a:r>
          </a:p>
        </p:txBody>
      </p:sp>
      <p:pic>
        <p:nvPicPr>
          <p:cNvPr id="18436" name="Picture 2" descr="Image result for android version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3276600"/>
            <a:ext cx="6792913" cy="3421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117008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1"/>
          <p:cNvSpPr>
            <a:spLocks noGrp="1" noChangeArrowheads="1"/>
          </p:cNvSpPr>
          <p:nvPr>
            <p:ph type="title"/>
          </p:nvPr>
        </p:nvSpPr>
        <p:spPr>
          <a:xfrm>
            <a:off x="222250" y="274638"/>
            <a:ext cx="8699500" cy="822325"/>
          </a:xfrm>
        </p:spPr>
        <p:txBody>
          <a:bodyPr lIns="0" tIns="0" rIns="0" bIns="0" anchor="t"/>
          <a:lstStyle/>
          <a:p>
            <a:pPr eaLnBrk="1" hangingPunct="1">
              <a:lnSpc>
                <a:spcPct val="95000"/>
              </a:lnSpc>
            </a:pPr>
            <a:r>
              <a:rPr lang="en-US" altLang="en-US" sz="3900">
                <a:solidFill>
                  <a:srgbClr val="332B29"/>
                </a:solidFill>
                <a:latin typeface="Times" pitchFamily="18" charset="0"/>
              </a:rPr>
              <a:t>Android Application can use 3</a:t>
            </a:r>
            <a:r>
              <a:rPr lang="en-US" altLang="en-US" sz="3900" baseline="30000">
                <a:solidFill>
                  <a:srgbClr val="332B29"/>
                </a:solidFill>
                <a:latin typeface="Times" pitchFamily="18" charset="0"/>
              </a:rPr>
              <a:t>rd</a:t>
            </a:r>
            <a:r>
              <a:rPr lang="en-US" altLang="en-US" sz="3900">
                <a:solidFill>
                  <a:srgbClr val="332B29"/>
                </a:solidFill>
                <a:latin typeface="Times" pitchFamily="18" charset="0"/>
              </a:rPr>
              <a:t> party resources…</a:t>
            </a:r>
          </a:p>
        </p:txBody>
      </p:sp>
      <p:sp>
        <p:nvSpPr>
          <p:cNvPr id="19459" name="Rectangle 2"/>
          <p:cNvSpPr>
            <a:spLocks noGrp="1" noChangeArrowheads="1"/>
          </p:cNvSpPr>
          <p:nvPr>
            <p:ph type="body" idx="1"/>
          </p:nvPr>
        </p:nvSpPr>
        <p:spPr>
          <a:xfrm>
            <a:off x="222250" y="1646238"/>
            <a:ext cx="8699500" cy="4937125"/>
          </a:xfrm>
        </p:spPr>
        <p:txBody>
          <a:bodyPr lIns="0" tIns="0" rIns="0" bIns="0"/>
          <a:lstStyle/>
          <a:p>
            <a:pPr marL="411163" lvl="1" indent="-307975" eaLnBrk="1" hangingPunct="1">
              <a:lnSpc>
                <a:spcPct val="95000"/>
              </a:lnSpc>
              <a:spcBef>
                <a:spcPct val="0"/>
              </a:spcBef>
              <a:buClr>
                <a:srgbClr val="000000"/>
              </a:buClr>
              <a:buFontTx/>
              <a:buChar char="•"/>
            </a:pPr>
            <a:r>
              <a:rPr lang="en-US" altLang="en-US" sz="2400">
                <a:solidFill>
                  <a:srgbClr val="332B29"/>
                </a:solidFill>
                <a:latin typeface="Times" pitchFamily="18" charset="0"/>
              </a:rPr>
              <a:t>Android applications</a:t>
            </a:r>
            <a:endParaRPr lang="en-US" altLang="en-US"/>
          </a:p>
          <a:p>
            <a:pPr marL="771525" lvl="2" indent="-257175" eaLnBrk="1" hangingPunct="1">
              <a:lnSpc>
                <a:spcPct val="95000"/>
              </a:lnSpc>
              <a:spcBef>
                <a:spcPct val="0"/>
              </a:spcBef>
              <a:buClr>
                <a:srgbClr val="000000"/>
              </a:buClr>
              <a:buSzPct val="80000"/>
              <a:buFont typeface="Courier New" pitchFamily="49" charset="0"/>
              <a:buChar char="o"/>
            </a:pPr>
            <a:r>
              <a:rPr lang="en-US" altLang="en-US" sz="2400">
                <a:solidFill>
                  <a:srgbClr val="332B29"/>
                </a:solidFill>
                <a:latin typeface="Times" pitchFamily="18" charset="0"/>
              </a:rPr>
              <a:t>google maps</a:t>
            </a:r>
            <a:endParaRPr lang="en-US" altLang="en-US"/>
          </a:p>
          <a:p>
            <a:pPr marL="771525" lvl="2" indent="-257175" eaLnBrk="1" hangingPunct="1">
              <a:lnSpc>
                <a:spcPct val="95000"/>
              </a:lnSpc>
              <a:spcBef>
                <a:spcPct val="0"/>
              </a:spcBef>
              <a:buClr>
                <a:srgbClr val="000000"/>
              </a:buClr>
              <a:buSzPct val="80000"/>
              <a:buFont typeface="Courier New" pitchFamily="49" charset="0"/>
              <a:buChar char="o"/>
            </a:pPr>
            <a:r>
              <a:rPr lang="en-US" altLang="en-US" sz="2400">
                <a:solidFill>
                  <a:srgbClr val="332B29"/>
                </a:solidFill>
                <a:latin typeface="Times" pitchFamily="18" charset="0"/>
              </a:rPr>
              <a:t>facebook </a:t>
            </a:r>
            <a:endParaRPr lang="en-US" altLang="en-US"/>
          </a:p>
          <a:p>
            <a:pPr marL="771525" lvl="2" indent="-257175" eaLnBrk="1" hangingPunct="1">
              <a:lnSpc>
                <a:spcPct val="95000"/>
              </a:lnSpc>
              <a:spcBef>
                <a:spcPct val="0"/>
              </a:spcBef>
              <a:buClr>
                <a:srgbClr val="000000"/>
              </a:buClr>
              <a:buSzPct val="80000"/>
              <a:buFont typeface="Courier New" pitchFamily="49" charset="0"/>
              <a:buChar char="o"/>
            </a:pPr>
            <a:r>
              <a:rPr lang="en-US" altLang="en-US" sz="2400">
                <a:solidFill>
                  <a:srgbClr val="332B29"/>
                </a:solidFill>
                <a:latin typeface="Times" pitchFamily="18" charset="0"/>
              </a:rPr>
              <a:t>twitter</a:t>
            </a:r>
            <a:endParaRPr lang="en-US" altLang="en-US"/>
          </a:p>
          <a:p>
            <a:pPr marL="771525" lvl="2" indent="-257175" eaLnBrk="1" hangingPunct="1">
              <a:lnSpc>
                <a:spcPct val="95000"/>
              </a:lnSpc>
              <a:spcBef>
                <a:spcPct val="0"/>
              </a:spcBef>
              <a:buClr>
                <a:srgbClr val="000000"/>
              </a:buClr>
              <a:buSzPct val="80000"/>
              <a:buFont typeface="Courier New" pitchFamily="49" charset="0"/>
              <a:buChar char="o"/>
            </a:pPr>
            <a:r>
              <a:rPr lang="en-US" altLang="en-US" sz="2400">
                <a:solidFill>
                  <a:srgbClr val="332B29"/>
                </a:solidFill>
                <a:latin typeface="Times" pitchFamily="18" charset="0"/>
              </a:rPr>
              <a:t>...MORE</a:t>
            </a:r>
          </a:p>
        </p:txBody>
      </p:sp>
      <p:pic>
        <p:nvPicPr>
          <p:cNvPr id="19460" name="Picture 5" descr="Image result for android google twitter map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53000" y="1744663"/>
            <a:ext cx="3543300" cy="3398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1" name="Picture 7" descr="Image result for android google twitter maps faceboo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953000"/>
            <a:ext cx="5284788"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904601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pPr eaLnBrk="1" hangingPunct="1">
              <a:defRPr/>
            </a:pPr>
            <a:r>
              <a:rPr lang="en-US" altLang="ko-KR">
                <a:effectLst>
                  <a:outerShdw blurRad="38100" dist="38100" dir="2700000" algn="tl">
                    <a:srgbClr val="C0C0C0"/>
                  </a:outerShdw>
                </a:effectLst>
                <a:ea typeface="굴림" panose="020B0600000101010101" pitchFamily="34" charset="-127"/>
              </a:rPr>
              <a:t>Android Application Package</a:t>
            </a:r>
            <a:endParaRPr lang="ko-KR" altLang="en-US">
              <a:effectLst>
                <a:outerShdw blurRad="38100" dist="38100" dir="2700000" algn="tl">
                  <a:srgbClr val="C0C0C0"/>
                </a:outerShdw>
              </a:effectLst>
              <a:ea typeface="굴림" panose="020B0600000101010101" pitchFamily="34" charset="-127"/>
            </a:endParaRPr>
          </a:p>
        </p:txBody>
      </p:sp>
      <p:sp>
        <p:nvSpPr>
          <p:cNvPr id="5123" name="내용 개체 틀 2"/>
          <p:cNvSpPr>
            <a:spLocks noGrp="1"/>
          </p:cNvSpPr>
          <p:nvPr>
            <p:ph idx="1"/>
          </p:nvPr>
        </p:nvSpPr>
        <p:spPr>
          <a:xfrm>
            <a:off x="1457325" y="1587500"/>
            <a:ext cx="6238875" cy="1231900"/>
          </a:xfrm>
        </p:spPr>
        <p:txBody>
          <a:bodyPr/>
          <a:lstStyle/>
          <a:p>
            <a:pPr eaLnBrk="1" hangingPunct="1"/>
            <a:r>
              <a:rPr lang="en-US" altLang="ko-KR" sz="1800">
                <a:solidFill>
                  <a:srgbClr val="17375E"/>
                </a:solidFill>
                <a:ea typeface="굴림" panose="020B0600000101010101" pitchFamily="34" charset="-127"/>
              </a:rPr>
              <a:t>Android applications are written in Java.</a:t>
            </a:r>
          </a:p>
          <a:p>
            <a:pPr eaLnBrk="1" hangingPunct="1"/>
            <a:r>
              <a:rPr lang="en-US" altLang="ko-KR" sz="1800">
                <a:solidFill>
                  <a:srgbClr val="17375E"/>
                </a:solidFill>
                <a:ea typeface="굴림" panose="020B0600000101010101" pitchFamily="34" charset="-127"/>
              </a:rPr>
              <a:t>An Android application is bundled by the </a:t>
            </a:r>
            <a:r>
              <a:rPr lang="en-US" altLang="ko-KR" sz="1800">
                <a:solidFill>
                  <a:srgbClr val="0070C0"/>
                </a:solidFill>
                <a:ea typeface="굴림" panose="020B0600000101010101" pitchFamily="34" charset="-127"/>
              </a:rPr>
              <a:t>aapt</a:t>
            </a:r>
            <a:r>
              <a:rPr lang="en-US" altLang="ko-KR" sz="1800">
                <a:solidFill>
                  <a:srgbClr val="17375E"/>
                </a:solidFill>
                <a:ea typeface="굴림" panose="020B0600000101010101" pitchFamily="34" charset="-127"/>
              </a:rPr>
              <a:t> tool into an Android package (.apk)</a:t>
            </a:r>
            <a:endParaRPr lang="ko-KR" altLang="en-US" sz="1800">
              <a:solidFill>
                <a:srgbClr val="17375E"/>
              </a:solidFill>
              <a:ea typeface="굴림" panose="020B0600000101010101" pitchFamily="34" charset="-127"/>
            </a:endParaRPr>
          </a:p>
        </p:txBody>
      </p:sp>
      <p:sp>
        <p:nvSpPr>
          <p:cNvPr id="11" name="직사각형 10"/>
          <p:cNvSpPr/>
          <p:nvPr/>
        </p:nvSpPr>
        <p:spPr>
          <a:xfrm>
            <a:off x="1714500" y="3200400"/>
            <a:ext cx="2571750" cy="2286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defRPr/>
            </a:pPr>
            <a:endParaRPr lang="ko-KR" altLang="en-US">
              <a:solidFill>
                <a:srgbClr val="FFFFFF"/>
              </a:solidFill>
              <a:latin typeface="Comic Sans MS" panose="030F0702030302020204" pitchFamily="66" charset="0"/>
              <a:ea typeface="굴림" panose="020B0600000101010101" pitchFamily="34" charset="-127"/>
            </a:endParaRPr>
          </a:p>
        </p:txBody>
      </p:sp>
      <p:sp>
        <p:nvSpPr>
          <p:cNvPr id="5125" name="TextBox 11"/>
          <p:cNvSpPr txBox="1">
            <a:spLocks noChangeArrowheads="1"/>
          </p:cNvSpPr>
          <p:nvPr/>
        </p:nvSpPr>
        <p:spPr bwMode="auto">
          <a:xfrm>
            <a:off x="1714500" y="3135315"/>
            <a:ext cx="7429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latinLnBrk="1">
              <a:lnSpc>
                <a:spcPts val="2400"/>
              </a:lnSpc>
              <a:spcBef>
                <a:spcPts val="600"/>
              </a:spcBef>
              <a:spcAft>
                <a:spcPts val="400"/>
              </a:spcAft>
              <a:buClr>
                <a:srgbClr val="0C7B9C"/>
              </a:buClr>
              <a:buSzPct val="75000"/>
              <a:buFont typeface="Wingdings" panose="05000000000000000000" pitchFamily="2" charset="2"/>
              <a:buChar char="l"/>
              <a:defRPr sz="2000">
                <a:solidFill>
                  <a:schemeClr val="tx1"/>
                </a:solidFill>
                <a:latin typeface="Comic Sans MS" panose="030F0702030302020204" pitchFamily="66" charset="0"/>
              </a:defRPr>
            </a:lvl1pPr>
            <a:lvl2pPr marL="742950" indent="-285750" latinLnBrk="1">
              <a:lnSpc>
                <a:spcPts val="2400"/>
              </a:lnSpc>
              <a:spcAft>
                <a:spcPts val="400"/>
              </a:spcAft>
              <a:buClr>
                <a:srgbClr val="0C7B9C"/>
              </a:buClr>
              <a:buSzPct val="100000"/>
              <a:buFont typeface="Arial" panose="020B0604020202020204" pitchFamily="34" charset="0"/>
              <a:buChar char="—"/>
              <a:defRPr sz="2000">
                <a:solidFill>
                  <a:schemeClr val="tx1"/>
                </a:solidFill>
                <a:latin typeface="Comic Sans MS" panose="030F0702030302020204" pitchFamily="66" charset="0"/>
              </a:defRPr>
            </a:lvl2pPr>
            <a:lvl3pPr marL="1143000" indent="-228600" latinLnBrk="1">
              <a:lnSpc>
                <a:spcPts val="2400"/>
              </a:lnSpc>
              <a:spcAft>
                <a:spcPts val="400"/>
              </a:spcAft>
              <a:buClr>
                <a:srgbClr val="0C7B9C"/>
              </a:buClr>
              <a:buSzPct val="100000"/>
              <a:buChar char="–"/>
              <a:defRPr sz="2000">
                <a:solidFill>
                  <a:schemeClr val="tx1"/>
                </a:solidFill>
                <a:latin typeface="Comic Sans MS" panose="030F0702030302020204" pitchFamily="66" charset="0"/>
              </a:defRPr>
            </a:lvl3pPr>
            <a:lvl4pPr marL="1600200" indent="-228600" latinLnBrk="1">
              <a:spcBef>
                <a:spcPct val="20000"/>
              </a:spcBef>
              <a:buSzPct val="100000"/>
              <a:buChar char="–"/>
              <a:defRPr sz="2000">
                <a:solidFill>
                  <a:schemeClr val="tx1"/>
                </a:solidFill>
                <a:latin typeface="Times New Roman" panose="02020603050405020304" pitchFamily="18" charset="0"/>
              </a:defRPr>
            </a:lvl4pPr>
            <a:lvl5pPr marL="2057400" indent="-228600" latinLnBrk="1">
              <a:spcBef>
                <a:spcPct val="20000"/>
              </a:spcBef>
              <a:buSzPct val="100000"/>
              <a:buChar char="•"/>
              <a:defRPr sz="2000">
                <a:solidFill>
                  <a:schemeClr val="tx1"/>
                </a:solidFill>
                <a:latin typeface="Times New Roman" panose="02020603050405020304" pitchFamily="18" charset="0"/>
              </a:defRPr>
            </a:lvl5pPr>
            <a:lvl6pPr marL="2514600" indent="-228600" eaLnBrk="0" fontAlgn="base" latinLnBrk="1"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latinLnBrk="1"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latinLnBrk="1"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latinLnBrk="1"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latinLnBrk="0">
              <a:lnSpc>
                <a:spcPct val="100000"/>
              </a:lnSpc>
              <a:spcBef>
                <a:spcPct val="0"/>
              </a:spcBef>
              <a:spcAft>
                <a:spcPct val="0"/>
              </a:spcAft>
              <a:buClrTx/>
              <a:buSzTx/>
              <a:buFontTx/>
              <a:buNone/>
            </a:pPr>
            <a:r>
              <a:rPr lang="en-US" altLang="ko-KR" sz="1800">
                <a:latin typeface="HY목각파임B" pitchFamily="18" charset="-127"/>
                <a:ea typeface="HY목각파임B" pitchFamily="18" charset="-127"/>
              </a:rPr>
              <a:t>.apk </a:t>
            </a:r>
            <a:endParaRPr lang="ko-KR" altLang="en-US" sz="1800">
              <a:latin typeface="HY목각파임B" pitchFamily="18" charset="-127"/>
              <a:ea typeface="HY목각파임B" pitchFamily="18" charset="-127"/>
            </a:endParaRPr>
          </a:p>
        </p:txBody>
      </p:sp>
      <p:sp>
        <p:nvSpPr>
          <p:cNvPr id="13" name="모서리가 접힌 도형 12"/>
          <p:cNvSpPr/>
          <p:nvPr/>
        </p:nvSpPr>
        <p:spPr>
          <a:xfrm>
            <a:off x="1828800" y="3810000"/>
            <a:ext cx="857250" cy="1524000"/>
          </a:xfrm>
          <a:prstGeom prst="foldedCorner">
            <a:avLst/>
          </a:prstGeom>
          <a:solidFill>
            <a:schemeClr val="accent3">
              <a:lumMod val="20000"/>
              <a:lumOff val="8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defRPr/>
            </a:pPr>
            <a:r>
              <a:rPr lang="en-US" altLang="ko-KR" sz="1800">
                <a:solidFill>
                  <a:srgbClr val="17375E"/>
                </a:solidFill>
                <a:latin typeface="HY목각파임B" pitchFamily="18" charset="-127"/>
                <a:ea typeface="HY목각파임B" pitchFamily="18" charset="-127"/>
              </a:rPr>
              <a:t>Java Code</a:t>
            </a:r>
          </a:p>
          <a:p>
            <a:pPr algn="ctr">
              <a:defRPr/>
            </a:pPr>
            <a:endParaRPr lang="en-US" altLang="ko-KR">
              <a:solidFill>
                <a:srgbClr val="FFFFFF"/>
              </a:solidFill>
              <a:latin typeface="Comic Sans MS" panose="030F0702030302020204" pitchFamily="66" charset="0"/>
              <a:ea typeface="굴림" panose="020B0600000101010101" pitchFamily="34" charset="-127"/>
            </a:endParaRPr>
          </a:p>
          <a:p>
            <a:pPr algn="ctr">
              <a:defRPr/>
            </a:pPr>
            <a:endParaRPr lang="ko-KR" altLang="en-US">
              <a:solidFill>
                <a:srgbClr val="FFFFFF"/>
              </a:solidFill>
              <a:latin typeface="Comic Sans MS" panose="030F0702030302020204" pitchFamily="66" charset="0"/>
              <a:ea typeface="굴림" panose="020B0600000101010101" pitchFamily="34" charset="-127"/>
            </a:endParaRPr>
          </a:p>
        </p:txBody>
      </p:sp>
      <p:sp>
        <p:nvSpPr>
          <p:cNvPr id="14" name="모서리가 둥근 직사각형 13"/>
          <p:cNvSpPr/>
          <p:nvPr/>
        </p:nvSpPr>
        <p:spPr>
          <a:xfrm>
            <a:off x="2914650" y="3810000"/>
            <a:ext cx="1257300" cy="45720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defRPr/>
            </a:pPr>
            <a:r>
              <a:rPr lang="en-US" altLang="ko-KR" sz="1800">
                <a:solidFill>
                  <a:srgbClr val="17375E"/>
                </a:solidFill>
                <a:latin typeface="HY목각파임B" pitchFamily="18" charset="-127"/>
                <a:ea typeface="HY목각파임B" pitchFamily="18" charset="-127"/>
              </a:rPr>
              <a:t>Data Files</a:t>
            </a:r>
            <a:endParaRPr lang="ko-KR" altLang="en-US" sz="1800">
              <a:solidFill>
                <a:srgbClr val="17375E"/>
              </a:solidFill>
              <a:latin typeface="HY목각파임B" pitchFamily="18" charset="-127"/>
              <a:ea typeface="HY목각파임B" pitchFamily="18" charset="-127"/>
            </a:endParaRPr>
          </a:p>
        </p:txBody>
      </p:sp>
      <p:sp>
        <p:nvSpPr>
          <p:cNvPr id="15" name="배지 14"/>
          <p:cNvSpPr/>
          <p:nvPr/>
        </p:nvSpPr>
        <p:spPr>
          <a:xfrm>
            <a:off x="2971800" y="4495800"/>
            <a:ext cx="1200150" cy="762000"/>
          </a:xfrm>
          <a:prstGeom prst="plaque">
            <a:avLst/>
          </a:prstGeom>
          <a:solidFill>
            <a:schemeClr val="accent6">
              <a:lumMod val="20000"/>
              <a:lumOff val="8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defRPr/>
            </a:pPr>
            <a:r>
              <a:rPr lang="en-US" altLang="ko-KR" sz="1400">
                <a:solidFill>
                  <a:srgbClr val="17375E"/>
                </a:solidFill>
                <a:latin typeface="HY목각파임B" pitchFamily="18" charset="-127"/>
                <a:ea typeface="HY목각파임B" pitchFamily="18" charset="-127"/>
              </a:rPr>
              <a:t>Resources </a:t>
            </a:r>
          </a:p>
          <a:p>
            <a:pPr algn="ctr">
              <a:defRPr/>
            </a:pPr>
            <a:r>
              <a:rPr lang="en-US" altLang="ko-KR" sz="1400">
                <a:solidFill>
                  <a:srgbClr val="17375E"/>
                </a:solidFill>
                <a:latin typeface="HY목각파임B" pitchFamily="18" charset="-127"/>
                <a:ea typeface="HY목각파임B" pitchFamily="18" charset="-127"/>
              </a:rPr>
              <a:t>Files</a:t>
            </a:r>
            <a:endParaRPr lang="ko-KR" altLang="en-US" sz="1400">
              <a:solidFill>
                <a:srgbClr val="17375E"/>
              </a:solidFill>
              <a:latin typeface="HY목각파임B" pitchFamily="18" charset="-127"/>
              <a:ea typeface="HY목각파임B" pitchFamily="18" charset="-127"/>
            </a:endParaRPr>
          </a:p>
        </p:txBody>
      </p:sp>
      <p:sp>
        <p:nvSpPr>
          <p:cNvPr id="5129" name="TextBox 15"/>
          <p:cNvSpPr txBox="1">
            <a:spLocks noChangeArrowheads="1"/>
          </p:cNvSpPr>
          <p:nvPr/>
        </p:nvSpPr>
        <p:spPr bwMode="auto">
          <a:xfrm>
            <a:off x="4457700" y="3657600"/>
            <a:ext cx="3086100" cy="304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latinLnBrk="1">
              <a:lnSpc>
                <a:spcPts val="2400"/>
              </a:lnSpc>
              <a:spcBef>
                <a:spcPts val="600"/>
              </a:spcBef>
              <a:spcAft>
                <a:spcPts val="400"/>
              </a:spcAft>
              <a:buClr>
                <a:srgbClr val="0C7B9C"/>
              </a:buClr>
              <a:buSzPct val="75000"/>
              <a:buFont typeface="Wingdings" panose="05000000000000000000" pitchFamily="2" charset="2"/>
              <a:buChar char="l"/>
              <a:defRPr sz="2000">
                <a:solidFill>
                  <a:schemeClr val="tx1"/>
                </a:solidFill>
                <a:latin typeface="Comic Sans MS" panose="030F0702030302020204" pitchFamily="66" charset="0"/>
              </a:defRPr>
            </a:lvl1pPr>
            <a:lvl2pPr marL="742950" indent="-285750" latinLnBrk="1">
              <a:lnSpc>
                <a:spcPts val="2400"/>
              </a:lnSpc>
              <a:spcAft>
                <a:spcPts val="400"/>
              </a:spcAft>
              <a:buClr>
                <a:srgbClr val="0C7B9C"/>
              </a:buClr>
              <a:buSzPct val="100000"/>
              <a:buFont typeface="Arial" panose="020B0604020202020204" pitchFamily="34" charset="0"/>
              <a:buChar char="—"/>
              <a:defRPr sz="2000">
                <a:solidFill>
                  <a:schemeClr val="tx1"/>
                </a:solidFill>
                <a:latin typeface="Comic Sans MS" panose="030F0702030302020204" pitchFamily="66" charset="0"/>
              </a:defRPr>
            </a:lvl2pPr>
            <a:lvl3pPr latinLnBrk="1">
              <a:lnSpc>
                <a:spcPts val="2400"/>
              </a:lnSpc>
              <a:spcAft>
                <a:spcPts val="400"/>
              </a:spcAft>
              <a:buClr>
                <a:srgbClr val="0C7B9C"/>
              </a:buClr>
              <a:buSzPct val="100000"/>
              <a:buChar char="–"/>
              <a:defRPr sz="2000">
                <a:solidFill>
                  <a:schemeClr val="tx1"/>
                </a:solidFill>
                <a:latin typeface="Comic Sans MS" panose="030F0702030302020204" pitchFamily="66" charset="0"/>
              </a:defRPr>
            </a:lvl3pPr>
            <a:lvl4pPr marL="1600200" indent="-228600" latinLnBrk="1">
              <a:spcBef>
                <a:spcPct val="20000"/>
              </a:spcBef>
              <a:buSzPct val="100000"/>
              <a:buChar char="–"/>
              <a:defRPr sz="2000">
                <a:solidFill>
                  <a:schemeClr val="tx1"/>
                </a:solidFill>
                <a:latin typeface="Times New Roman" panose="02020603050405020304" pitchFamily="18" charset="0"/>
              </a:defRPr>
            </a:lvl4pPr>
            <a:lvl5pPr marL="2057400" indent="-228600" latinLnBrk="1">
              <a:spcBef>
                <a:spcPct val="20000"/>
              </a:spcBef>
              <a:buSzPct val="100000"/>
              <a:buChar char="•"/>
              <a:defRPr sz="2000">
                <a:solidFill>
                  <a:schemeClr val="tx1"/>
                </a:solidFill>
                <a:latin typeface="Times New Roman" panose="02020603050405020304" pitchFamily="18" charset="0"/>
              </a:defRPr>
            </a:lvl5pPr>
            <a:lvl6pPr marL="2514600" indent="-228600" eaLnBrk="0" fontAlgn="base" latinLnBrk="1"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latinLnBrk="1"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latinLnBrk="1"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latinLnBrk="1"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latinLnBrk="0">
              <a:lnSpc>
                <a:spcPct val="100000"/>
              </a:lnSpc>
              <a:spcBef>
                <a:spcPct val="0"/>
              </a:spcBef>
              <a:spcAft>
                <a:spcPct val="0"/>
              </a:spcAft>
              <a:buClrTx/>
              <a:buSzTx/>
              <a:buFont typeface="Arial" panose="020B0604020202020204" pitchFamily="34" charset="0"/>
              <a:buChar char="•"/>
            </a:pPr>
            <a:r>
              <a:rPr lang="en-US" altLang="ko-KR" sz="1600" dirty="0">
                <a:latin typeface="Corbel" panose="020B0503020204020204" pitchFamily="34" charset="0"/>
              </a:rPr>
              <a:t> res/layout: declaration layout files</a:t>
            </a:r>
          </a:p>
          <a:p>
            <a:pPr latinLnBrk="0">
              <a:lnSpc>
                <a:spcPct val="100000"/>
              </a:lnSpc>
              <a:spcBef>
                <a:spcPct val="0"/>
              </a:spcBef>
              <a:spcAft>
                <a:spcPct val="0"/>
              </a:spcAft>
              <a:buClrTx/>
              <a:buSzTx/>
              <a:buFont typeface="Arial" panose="020B0604020202020204" pitchFamily="34" charset="0"/>
              <a:buChar char="•"/>
            </a:pPr>
            <a:r>
              <a:rPr lang="en-US" altLang="ko-KR" sz="1600" dirty="0">
                <a:latin typeface="Corbel" panose="020B0503020204020204" pitchFamily="34" charset="0"/>
              </a:rPr>
              <a:t> res/</a:t>
            </a:r>
            <a:r>
              <a:rPr lang="en-US" altLang="ko-KR" sz="1600" dirty="0" err="1">
                <a:latin typeface="Corbel" panose="020B0503020204020204" pitchFamily="34" charset="0"/>
              </a:rPr>
              <a:t>drawable</a:t>
            </a:r>
            <a:r>
              <a:rPr lang="en-US" altLang="ko-KR" sz="1600" dirty="0">
                <a:latin typeface="Corbel" panose="020B0503020204020204" pitchFamily="34" charset="0"/>
              </a:rPr>
              <a:t>: intended for drawing</a:t>
            </a:r>
          </a:p>
          <a:p>
            <a:pPr latinLnBrk="0">
              <a:lnSpc>
                <a:spcPct val="100000"/>
              </a:lnSpc>
              <a:spcBef>
                <a:spcPct val="0"/>
              </a:spcBef>
              <a:spcAft>
                <a:spcPct val="0"/>
              </a:spcAft>
              <a:buClrTx/>
              <a:buSzTx/>
              <a:buFont typeface="Arial" panose="020B0604020202020204" pitchFamily="34" charset="0"/>
              <a:buChar char="•"/>
            </a:pPr>
            <a:r>
              <a:rPr lang="en-US" altLang="ko-KR" sz="1600" dirty="0">
                <a:latin typeface="Corbel" panose="020B0503020204020204" pitchFamily="34" charset="0"/>
              </a:rPr>
              <a:t> res/admin: bitmaps, animations for transitions</a:t>
            </a:r>
          </a:p>
          <a:p>
            <a:pPr latinLnBrk="0">
              <a:lnSpc>
                <a:spcPct val="100000"/>
              </a:lnSpc>
              <a:spcBef>
                <a:spcPct val="0"/>
              </a:spcBef>
              <a:spcAft>
                <a:spcPct val="0"/>
              </a:spcAft>
              <a:buClrTx/>
              <a:buSzTx/>
              <a:buFont typeface="Arial" panose="020B0604020202020204" pitchFamily="34" charset="0"/>
              <a:buChar char="•"/>
            </a:pPr>
            <a:r>
              <a:rPr lang="en-US" altLang="ko-KR" sz="1600" dirty="0">
                <a:latin typeface="Corbel" panose="020B0503020204020204" pitchFamily="34" charset="0"/>
              </a:rPr>
              <a:t> res/values: externalized values</a:t>
            </a:r>
          </a:p>
          <a:p>
            <a:pPr lvl="2" latinLnBrk="0">
              <a:lnSpc>
                <a:spcPct val="100000"/>
              </a:lnSpc>
              <a:spcAft>
                <a:spcPct val="0"/>
              </a:spcAft>
              <a:buClrTx/>
              <a:buSzTx/>
              <a:buFont typeface="Wingdings" panose="05000000000000000000" pitchFamily="2" charset="2"/>
              <a:buChar char="Ø"/>
            </a:pPr>
            <a:r>
              <a:rPr lang="en-US" altLang="ko-KR" sz="1600" b="1" dirty="0">
                <a:latin typeface="Corbel" panose="020B0503020204020204" pitchFamily="34" charset="0"/>
              </a:rPr>
              <a:t>strings</a:t>
            </a:r>
            <a:r>
              <a:rPr lang="en-US" altLang="ko-KR" sz="1600" dirty="0">
                <a:latin typeface="Corbel" panose="020B0503020204020204" pitchFamily="34" charset="0"/>
              </a:rPr>
              <a:t>, </a:t>
            </a:r>
            <a:r>
              <a:rPr lang="en-US" altLang="ko-KR" sz="1600" b="1" dirty="0">
                <a:latin typeface="Corbel" panose="020B0503020204020204" pitchFamily="34" charset="0"/>
              </a:rPr>
              <a:t>colors</a:t>
            </a:r>
            <a:r>
              <a:rPr lang="en-US" altLang="ko-KR" sz="1600" dirty="0">
                <a:latin typeface="Corbel" panose="020B0503020204020204" pitchFamily="34" charset="0"/>
              </a:rPr>
              <a:t>, </a:t>
            </a:r>
            <a:r>
              <a:rPr lang="en-US" altLang="ko-KR" sz="1600" b="1" dirty="0">
                <a:latin typeface="Corbel" panose="020B0503020204020204" pitchFamily="34" charset="0"/>
              </a:rPr>
              <a:t>styles</a:t>
            </a:r>
            <a:r>
              <a:rPr lang="en-US" altLang="ko-KR" sz="1600" dirty="0">
                <a:latin typeface="Corbel" panose="020B0503020204020204" pitchFamily="34" charset="0"/>
              </a:rPr>
              <a:t>, </a:t>
            </a:r>
            <a:r>
              <a:rPr lang="en-US" altLang="ko-KR" sz="1600" dirty="0" err="1">
                <a:latin typeface="Corbel" panose="020B0503020204020204" pitchFamily="34" charset="0"/>
              </a:rPr>
              <a:t>etc</a:t>
            </a:r>
            <a:endParaRPr lang="en-US" altLang="ko-KR" sz="1600" dirty="0">
              <a:latin typeface="Corbel" panose="020B0503020204020204" pitchFamily="34" charset="0"/>
            </a:endParaRPr>
          </a:p>
          <a:p>
            <a:pPr latinLnBrk="0">
              <a:lnSpc>
                <a:spcPct val="100000"/>
              </a:lnSpc>
              <a:spcBef>
                <a:spcPct val="0"/>
              </a:spcBef>
              <a:spcAft>
                <a:spcPct val="0"/>
              </a:spcAft>
              <a:buClrTx/>
              <a:buSzTx/>
              <a:buFont typeface="Arial" panose="020B0604020202020204" pitchFamily="34" charset="0"/>
              <a:buChar char="•"/>
            </a:pPr>
            <a:r>
              <a:rPr lang="en-US" altLang="ko-KR" sz="1600" dirty="0">
                <a:latin typeface="Corbel" panose="020B0503020204020204" pitchFamily="34" charset="0"/>
              </a:rPr>
              <a:t> res/xml: general XML files used at runtime</a:t>
            </a:r>
          </a:p>
          <a:p>
            <a:pPr latinLnBrk="0">
              <a:lnSpc>
                <a:spcPct val="100000"/>
              </a:lnSpc>
              <a:spcBef>
                <a:spcPct val="0"/>
              </a:spcBef>
              <a:spcAft>
                <a:spcPct val="0"/>
              </a:spcAft>
              <a:buClrTx/>
              <a:buSzTx/>
              <a:buFont typeface="Arial" panose="020B0604020202020204" pitchFamily="34" charset="0"/>
              <a:buChar char="•"/>
            </a:pPr>
            <a:r>
              <a:rPr lang="en-US" altLang="ko-KR" sz="1600" dirty="0">
                <a:latin typeface="Corbel" panose="020B0503020204020204" pitchFamily="34" charset="0"/>
              </a:rPr>
              <a:t> res/raw: binary files (e.g. sound)</a:t>
            </a:r>
            <a:endParaRPr lang="ko-KR" altLang="en-US" sz="1600" dirty="0">
              <a:latin typeface="Corbel" panose="020B0503020204020204" pitchFamily="34" charset="0"/>
            </a:endParaRPr>
          </a:p>
        </p:txBody>
      </p:sp>
      <p:sp>
        <p:nvSpPr>
          <p:cNvPr id="17" name="왼쪽 중괄호 16"/>
          <p:cNvSpPr/>
          <p:nvPr/>
        </p:nvSpPr>
        <p:spPr>
          <a:xfrm>
            <a:off x="4229100" y="4114800"/>
            <a:ext cx="228600" cy="160020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defRPr/>
            </a:pPr>
            <a:endParaRPr lang="ko-KR" altLang="en-US">
              <a:latin typeface="Comic Sans MS" panose="030F0702030302020204" pitchFamily="66" charset="0"/>
              <a:ea typeface="굴림" panose="020B0600000101010101" pitchFamily="34" charset="-127"/>
            </a:endParaRPr>
          </a:p>
        </p:txBody>
      </p:sp>
      <p:sp>
        <p:nvSpPr>
          <p:cNvPr id="3" name="Footer Placeholder 2"/>
          <p:cNvSpPr>
            <a:spLocks noGrp="1"/>
          </p:cNvSpPr>
          <p:nvPr>
            <p:ph type="ftr" sz="quarter" idx="11"/>
          </p:nvPr>
        </p:nvSpPr>
        <p:spPr/>
        <p:txBody>
          <a:bodyPr/>
          <a:lstStyle/>
          <a:p>
            <a:r>
              <a:rPr lang="en-US"/>
              <a:t>Unit-II Application                                   by Prof. J. Christy Jackson</a:t>
            </a:r>
          </a:p>
        </p:txBody>
      </p:sp>
    </p:spTree>
    <p:extLst>
      <p:ext uri="{BB962C8B-B14F-4D97-AF65-F5344CB8AC3E}">
        <p14:creationId xmlns:p14="http://schemas.microsoft.com/office/powerpoint/2010/main" val="236447989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pPr eaLnBrk="1" hangingPunct="1">
              <a:defRPr/>
            </a:pPr>
            <a:r>
              <a:rPr lang="en-US" altLang="ko-KR">
                <a:effectLst>
                  <a:outerShdw blurRad="38100" dist="38100" dir="2700000" algn="tl">
                    <a:srgbClr val="C0C0C0"/>
                  </a:outerShdw>
                </a:effectLst>
                <a:ea typeface="굴림" panose="020B0600000101010101" pitchFamily="34" charset="-127"/>
              </a:rPr>
              <a:t>Application Components</a:t>
            </a:r>
            <a:endParaRPr lang="ko-KR" altLang="en-US">
              <a:effectLst>
                <a:outerShdw blurRad="38100" dist="38100" dir="2700000" algn="tl">
                  <a:srgbClr val="C0C0C0"/>
                </a:outerShdw>
              </a:effectLst>
              <a:ea typeface="굴림" panose="020B0600000101010101" pitchFamily="34" charset="-127"/>
            </a:endParaRPr>
          </a:p>
        </p:txBody>
      </p:sp>
      <p:sp>
        <p:nvSpPr>
          <p:cNvPr id="6147" name="내용 개체 틀 2"/>
          <p:cNvSpPr>
            <a:spLocks noGrp="1"/>
          </p:cNvSpPr>
          <p:nvPr>
            <p:ph idx="1"/>
          </p:nvPr>
        </p:nvSpPr>
        <p:spPr/>
        <p:txBody>
          <a:bodyPr/>
          <a:lstStyle/>
          <a:p>
            <a:pPr eaLnBrk="1" hangingPunct="1"/>
            <a:r>
              <a:rPr lang="en-US" altLang="ko-KR" sz="2400" dirty="0">
                <a:ea typeface="굴림" panose="020B0600000101010101" pitchFamily="34" charset="-127"/>
              </a:rPr>
              <a:t>Android applications do not have a single entry point (e.g. no main() function).</a:t>
            </a:r>
          </a:p>
          <a:p>
            <a:pPr eaLnBrk="1" hangingPunct="1"/>
            <a:r>
              <a:rPr lang="en-US" altLang="ko-KR" sz="2400" dirty="0">
                <a:ea typeface="굴림" panose="020B0600000101010101" pitchFamily="34" charset="-127"/>
              </a:rPr>
              <a:t>They have essential components that the system can instantiate and run as needed.</a:t>
            </a:r>
          </a:p>
          <a:p>
            <a:pPr eaLnBrk="1" hangingPunct="1"/>
            <a:r>
              <a:rPr lang="en-US" altLang="ko-KR" sz="2400" dirty="0">
                <a:ea typeface="굴림" panose="020B0600000101010101" pitchFamily="34" charset="-127"/>
              </a:rPr>
              <a:t>Four basic components</a:t>
            </a:r>
            <a:endParaRPr lang="ko-KR" altLang="en-US" sz="2400" dirty="0">
              <a:ea typeface="굴림" panose="020B0600000101010101" pitchFamily="34" charset="-127"/>
            </a:endParaRPr>
          </a:p>
        </p:txBody>
      </p:sp>
      <p:graphicFrame>
        <p:nvGraphicFramePr>
          <p:cNvPr id="5" name="표 4"/>
          <p:cNvGraphicFramePr>
            <a:graphicFrameLocks noGrp="1"/>
          </p:cNvGraphicFramePr>
          <p:nvPr>
            <p:extLst>
              <p:ext uri="{D42A27DB-BD31-4B8C-83A1-F6EECF244321}">
                <p14:modId xmlns:p14="http://schemas.microsoft.com/office/powerpoint/2010/main" val="2323761521"/>
              </p:ext>
            </p:extLst>
          </p:nvPr>
        </p:nvGraphicFramePr>
        <p:xfrm>
          <a:off x="1860423" y="3691890"/>
          <a:ext cx="5657850" cy="2480310"/>
        </p:xfrm>
        <a:graphic>
          <a:graphicData uri="http://schemas.openxmlformats.org/drawingml/2006/table">
            <a:tbl>
              <a:tblPr/>
              <a:tblGrid>
                <a:gridCol w="1600200">
                  <a:extLst>
                    <a:ext uri="{9D8B030D-6E8A-4147-A177-3AD203B41FA5}">
                      <a16:colId xmlns:a16="http://schemas.microsoft.com/office/drawing/2014/main" val="20000"/>
                    </a:ext>
                  </a:extLst>
                </a:gridCol>
                <a:gridCol w="4057650">
                  <a:extLst>
                    <a:ext uri="{9D8B030D-6E8A-4147-A177-3AD203B41FA5}">
                      <a16:colId xmlns:a16="http://schemas.microsoft.com/office/drawing/2014/main" val="20001"/>
                    </a:ext>
                  </a:extLst>
                </a:gridCol>
              </a:tblGrid>
              <a:tr h="371475">
                <a:tc>
                  <a:txBody>
                    <a:bodyPr/>
                    <a:lstStyle>
                      <a:lvl1pPr>
                        <a:lnSpc>
                          <a:spcPts val="2400"/>
                        </a:lnSpc>
                        <a:spcBef>
                          <a:spcPts val="600"/>
                        </a:spcBef>
                        <a:spcAft>
                          <a:spcPts val="400"/>
                        </a:spcAft>
                        <a:buClr>
                          <a:srgbClr val="0C7B9C"/>
                        </a:buClr>
                        <a:buSzPct val="75000"/>
                        <a:buFont typeface="Wingdings" panose="05000000000000000000" pitchFamily="2" charset="2"/>
                        <a:defRPr>
                          <a:solidFill>
                            <a:schemeClr val="tx1"/>
                          </a:solidFill>
                          <a:latin typeface="Comic Sans MS" panose="030F0702030302020204" pitchFamily="66" charset="0"/>
                        </a:defRPr>
                      </a:lvl1pPr>
                      <a:lvl2pPr marL="742950" indent="-285750">
                        <a:lnSpc>
                          <a:spcPts val="2400"/>
                        </a:lnSpc>
                        <a:spcAft>
                          <a:spcPts val="400"/>
                        </a:spcAft>
                        <a:buClr>
                          <a:srgbClr val="0C7B9C"/>
                        </a:buClr>
                        <a:buSzPct val="100000"/>
                        <a:buFont typeface="Arial" panose="020B0604020202020204" pitchFamily="34" charset="0"/>
                        <a:defRPr>
                          <a:solidFill>
                            <a:schemeClr val="tx1"/>
                          </a:solidFill>
                          <a:latin typeface="Comic Sans MS" panose="030F0702030302020204" pitchFamily="66" charset="0"/>
                        </a:defRPr>
                      </a:lvl2pPr>
                      <a:lvl3pPr marL="1143000" indent="-228600">
                        <a:lnSpc>
                          <a:spcPts val="2400"/>
                        </a:lnSpc>
                        <a:spcAft>
                          <a:spcPts val="400"/>
                        </a:spcAft>
                        <a:buClr>
                          <a:srgbClr val="0C7B9C"/>
                        </a:buClr>
                        <a:buSzPct val="100000"/>
                        <a:defRPr>
                          <a:solidFill>
                            <a:schemeClr val="tx1"/>
                          </a:solidFill>
                          <a:latin typeface="Comic Sans MS" panose="030F0702030302020204" pitchFamily="66" charset="0"/>
                        </a:defRPr>
                      </a:lvl3pPr>
                      <a:lvl4pPr marL="1600200" indent="-228600">
                        <a:spcBef>
                          <a:spcPct val="20000"/>
                        </a:spcBef>
                        <a:buSzPct val="100000"/>
                        <a:defRPr>
                          <a:solidFill>
                            <a:schemeClr val="tx1"/>
                          </a:solidFill>
                          <a:latin typeface="Times New Roman" panose="02020603050405020304" pitchFamily="18" charset="0"/>
                        </a:defRPr>
                      </a:lvl4pPr>
                      <a:lvl5pPr marL="2057400" indent="-228600">
                        <a:spcBef>
                          <a:spcPct val="20000"/>
                        </a:spcBef>
                        <a:buSzPct val="100000"/>
                        <a:defRPr>
                          <a:solidFill>
                            <a:schemeClr val="tx1"/>
                          </a:solidFill>
                          <a:latin typeface="Times New Roman" panose="02020603050405020304" pitchFamily="18" charset="0"/>
                        </a:defRPr>
                      </a:lvl5pPr>
                      <a:lvl6pPr marL="2514600" indent="-228600" fontAlgn="base" latinLnBrk="1">
                        <a:spcBef>
                          <a:spcPct val="20000"/>
                        </a:spcBef>
                        <a:spcAft>
                          <a:spcPct val="0"/>
                        </a:spcAft>
                        <a:buSzPct val="100000"/>
                        <a:defRPr>
                          <a:solidFill>
                            <a:schemeClr val="tx1"/>
                          </a:solidFill>
                          <a:latin typeface="Times New Roman" panose="02020603050405020304" pitchFamily="18" charset="0"/>
                        </a:defRPr>
                      </a:lvl6pPr>
                      <a:lvl7pPr marL="2971800" indent="-228600" fontAlgn="base" latinLnBrk="1">
                        <a:spcBef>
                          <a:spcPct val="20000"/>
                        </a:spcBef>
                        <a:spcAft>
                          <a:spcPct val="0"/>
                        </a:spcAft>
                        <a:buSzPct val="100000"/>
                        <a:defRPr>
                          <a:solidFill>
                            <a:schemeClr val="tx1"/>
                          </a:solidFill>
                          <a:latin typeface="Times New Roman" panose="02020603050405020304" pitchFamily="18" charset="0"/>
                        </a:defRPr>
                      </a:lvl7pPr>
                      <a:lvl8pPr marL="3429000" indent="-228600" fontAlgn="base" latinLnBrk="1">
                        <a:spcBef>
                          <a:spcPct val="20000"/>
                        </a:spcBef>
                        <a:spcAft>
                          <a:spcPct val="0"/>
                        </a:spcAft>
                        <a:buSzPct val="100000"/>
                        <a:defRPr>
                          <a:solidFill>
                            <a:schemeClr val="tx1"/>
                          </a:solidFill>
                          <a:latin typeface="Times New Roman" panose="02020603050405020304" pitchFamily="18" charset="0"/>
                        </a:defRPr>
                      </a:lvl8pPr>
                      <a:lvl9pPr marL="3886200" indent="-228600" fontAlgn="base" latinLnBrk="1">
                        <a:spcBef>
                          <a:spcPct val="20000"/>
                        </a:spcBef>
                        <a:spcAft>
                          <a:spcPct val="0"/>
                        </a:spcAft>
                        <a:buSzPct val="100000"/>
                        <a:defRPr>
                          <a:solidFill>
                            <a:schemeClr val="tx1"/>
                          </a:solidFill>
                          <a:latin typeface="Times New Roman" panose="02020603050405020304" pitchFamily="18" charset="0"/>
                        </a:defRPr>
                      </a:lvl9pPr>
                    </a:lstStyle>
                    <a:p>
                      <a:pPr marL="0" marR="0" lvl="0" indent="0" algn="l" defTabSz="914400" rtl="0" eaLnBrk="1" fontAlgn="base" latinLnBrk="1" hangingPunct="1">
                        <a:lnSpc>
                          <a:spcPct val="100000"/>
                        </a:lnSpc>
                        <a:spcBef>
                          <a:spcPct val="0"/>
                        </a:spcBef>
                        <a:spcAft>
                          <a:spcPct val="0"/>
                        </a:spcAft>
                        <a:buClrTx/>
                        <a:buSzTx/>
                        <a:buFontTx/>
                        <a:buNone/>
                        <a:tabLst/>
                      </a:pPr>
                      <a:r>
                        <a:rPr kumimoji="0" lang="en-US" altLang="ko-KR" sz="1600" b="1" i="0" u="none" strike="noStrike" cap="none" normalizeH="0" baseline="0">
                          <a:ln>
                            <a:noFill/>
                          </a:ln>
                          <a:solidFill>
                            <a:srgbClr val="FFFFFF"/>
                          </a:solidFill>
                          <a:effectLst/>
                          <a:latin typeface="Comic Sans MS" panose="030F0702030302020204" pitchFamily="66" charset="0"/>
                          <a:ea typeface="굴림" panose="020B0600000101010101" pitchFamily="34" charset="-127"/>
                        </a:rPr>
                        <a:t>Components</a:t>
                      </a:r>
                      <a:endParaRPr kumimoji="0" lang="ko-KR" altLang="en-US" sz="1600" b="1" i="0" u="none" strike="noStrike" cap="none" normalizeH="0" baseline="0">
                        <a:ln>
                          <a:noFill/>
                        </a:ln>
                        <a:solidFill>
                          <a:srgbClr val="FFFFFF"/>
                        </a:solidFill>
                        <a:effectLst/>
                        <a:latin typeface="Comic Sans MS" panose="030F0702030302020204" pitchFamily="66" charset="0"/>
                        <a:ea typeface="굴림" panose="020B0600000101010101" pitchFamily="34" charset="-127"/>
                      </a:endParaRPr>
                    </a:p>
                  </a:txBody>
                  <a:tcPr marL="68580" marR="68580" horzOverflow="overflow">
                    <a:lnL>
                      <a:noFill/>
                    </a:lnL>
                    <a:lnR>
                      <a:noFill/>
                    </a:lnR>
                    <a:lnT>
                      <a:noFill/>
                    </a:lnT>
                    <a:lnB>
                      <a:noFill/>
                    </a:lnB>
                    <a:lnTlToBr>
                      <a:noFill/>
                    </a:lnTlToBr>
                    <a:lnBlToTr>
                      <a:noFill/>
                    </a:lnBlToTr>
                    <a:solidFill>
                      <a:schemeClr val="accent2"/>
                    </a:solidFill>
                  </a:tcPr>
                </a:tc>
                <a:tc>
                  <a:txBody>
                    <a:bodyPr/>
                    <a:lstStyle>
                      <a:lvl1pPr>
                        <a:lnSpc>
                          <a:spcPts val="2400"/>
                        </a:lnSpc>
                        <a:spcBef>
                          <a:spcPts val="600"/>
                        </a:spcBef>
                        <a:spcAft>
                          <a:spcPts val="400"/>
                        </a:spcAft>
                        <a:buClr>
                          <a:srgbClr val="0C7B9C"/>
                        </a:buClr>
                        <a:buSzPct val="75000"/>
                        <a:buFont typeface="Wingdings" panose="05000000000000000000" pitchFamily="2" charset="2"/>
                        <a:defRPr>
                          <a:solidFill>
                            <a:schemeClr val="tx1"/>
                          </a:solidFill>
                          <a:latin typeface="Comic Sans MS" panose="030F0702030302020204" pitchFamily="66" charset="0"/>
                        </a:defRPr>
                      </a:lvl1pPr>
                      <a:lvl2pPr marL="742950" indent="-285750">
                        <a:lnSpc>
                          <a:spcPts val="2400"/>
                        </a:lnSpc>
                        <a:spcAft>
                          <a:spcPts val="400"/>
                        </a:spcAft>
                        <a:buClr>
                          <a:srgbClr val="0C7B9C"/>
                        </a:buClr>
                        <a:buSzPct val="100000"/>
                        <a:buFont typeface="Arial" panose="020B0604020202020204" pitchFamily="34" charset="0"/>
                        <a:defRPr>
                          <a:solidFill>
                            <a:schemeClr val="tx1"/>
                          </a:solidFill>
                          <a:latin typeface="Comic Sans MS" panose="030F0702030302020204" pitchFamily="66" charset="0"/>
                        </a:defRPr>
                      </a:lvl2pPr>
                      <a:lvl3pPr marL="1143000" indent="-228600">
                        <a:lnSpc>
                          <a:spcPts val="2400"/>
                        </a:lnSpc>
                        <a:spcAft>
                          <a:spcPts val="400"/>
                        </a:spcAft>
                        <a:buClr>
                          <a:srgbClr val="0C7B9C"/>
                        </a:buClr>
                        <a:buSzPct val="100000"/>
                        <a:defRPr>
                          <a:solidFill>
                            <a:schemeClr val="tx1"/>
                          </a:solidFill>
                          <a:latin typeface="Comic Sans MS" panose="030F0702030302020204" pitchFamily="66" charset="0"/>
                        </a:defRPr>
                      </a:lvl3pPr>
                      <a:lvl4pPr marL="1600200" indent="-228600">
                        <a:spcBef>
                          <a:spcPct val="20000"/>
                        </a:spcBef>
                        <a:buSzPct val="100000"/>
                        <a:defRPr>
                          <a:solidFill>
                            <a:schemeClr val="tx1"/>
                          </a:solidFill>
                          <a:latin typeface="Times New Roman" panose="02020603050405020304" pitchFamily="18" charset="0"/>
                        </a:defRPr>
                      </a:lvl4pPr>
                      <a:lvl5pPr marL="2057400" indent="-228600">
                        <a:spcBef>
                          <a:spcPct val="20000"/>
                        </a:spcBef>
                        <a:buSzPct val="100000"/>
                        <a:defRPr>
                          <a:solidFill>
                            <a:schemeClr val="tx1"/>
                          </a:solidFill>
                          <a:latin typeface="Times New Roman" panose="02020603050405020304" pitchFamily="18" charset="0"/>
                        </a:defRPr>
                      </a:lvl5pPr>
                      <a:lvl6pPr marL="2514600" indent="-228600" fontAlgn="base" latinLnBrk="1">
                        <a:spcBef>
                          <a:spcPct val="20000"/>
                        </a:spcBef>
                        <a:spcAft>
                          <a:spcPct val="0"/>
                        </a:spcAft>
                        <a:buSzPct val="100000"/>
                        <a:defRPr>
                          <a:solidFill>
                            <a:schemeClr val="tx1"/>
                          </a:solidFill>
                          <a:latin typeface="Times New Roman" panose="02020603050405020304" pitchFamily="18" charset="0"/>
                        </a:defRPr>
                      </a:lvl6pPr>
                      <a:lvl7pPr marL="2971800" indent="-228600" fontAlgn="base" latinLnBrk="1">
                        <a:spcBef>
                          <a:spcPct val="20000"/>
                        </a:spcBef>
                        <a:spcAft>
                          <a:spcPct val="0"/>
                        </a:spcAft>
                        <a:buSzPct val="100000"/>
                        <a:defRPr>
                          <a:solidFill>
                            <a:schemeClr val="tx1"/>
                          </a:solidFill>
                          <a:latin typeface="Times New Roman" panose="02020603050405020304" pitchFamily="18" charset="0"/>
                        </a:defRPr>
                      </a:lvl7pPr>
                      <a:lvl8pPr marL="3429000" indent="-228600" fontAlgn="base" latinLnBrk="1">
                        <a:spcBef>
                          <a:spcPct val="20000"/>
                        </a:spcBef>
                        <a:spcAft>
                          <a:spcPct val="0"/>
                        </a:spcAft>
                        <a:buSzPct val="100000"/>
                        <a:defRPr>
                          <a:solidFill>
                            <a:schemeClr val="tx1"/>
                          </a:solidFill>
                          <a:latin typeface="Times New Roman" panose="02020603050405020304" pitchFamily="18" charset="0"/>
                        </a:defRPr>
                      </a:lvl8pPr>
                      <a:lvl9pPr marL="3886200" indent="-228600" fontAlgn="base" latinLnBrk="1">
                        <a:spcBef>
                          <a:spcPct val="20000"/>
                        </a:spcBef>
                        <a:spcAft>
                          <a:spcPct val="0"/>
                        </a:spcAft>
                        <a:buSzPct val="100000"/>
                        <a:defRPr>
                          <a:solidFill>
                            <a:schemeClr val="tx1"/>
                          </a:solidFill>
                          <a:latin typeface="Times New Roman" panose="02020603050405020304" pitchFamily="18" charset="0"/>
                        </a:defRPr>
                      </a:lvl9pPr>
                    </a:lstStyle>
                    <a:p>
                      <a:pPr marL="0" marR="0" lvl="0" indent="0" algn="l" defTabSz="914400" rtl="0" eaLnBrk="1" fontAlgn="base" latinLnBrk="1" hangingPunct="1">
                        <a:lnSpc>
                          <a:spcPct val="100000"/>
                        </a:lnSpc>
                        <a:spcBef>
                          <a:spcPct val="0"/>
                        </a:spcBef>
                        <a:spcAft>
                          <a:spcPct val="0"/>
                        </a:spcAft>
                        <a:buClrTx/>
                        <a:buSzTx/>
                        <a:buFontTx/>
                        <a:buNone/>
                        <a:tabLst/>
                      </a:pPr>
                      <a:r>
                        <a:rPr kumimoji="0" lang="en-US" altLang="ko-KR" sz="1600" b="1" i="0" u="none" strike="noStrike" cap="none" normalizeH="0" baseline="0" dirty="0">
                          <a:ln>
                            <a:noFill/>
                          </a:ln>
                          <a:solidFill>
                            <a:srgbClr val="FFFFFF"/>
                          </a:solidFill>
                          <a:effectLst/>
                          <a:latin typeface="Comic Sans MS" panose="030F0702030302020204" pitchFamily="66" charset="0"/>
                          <a:ea typeface="굴림" panose="020B0600000101010101" pitchFamily="34" charset="-127"/>
                        </a:rPr>
                        <a:t>Description</a:t>
                      </a:r>
                      <a:endParaRPr kumimoji="0" lang="ko-KR" altLang="en-US" sz="1600" b="1" i="0" u="none" strike="noStrike" cap="none" normalizeH="0" baseline="0" dirty="0">
                        <a:ln>
                          <a:noFill/>
                        </a:ln>
                        <a:solidFill>
                          <a:srgbClr val="FFFFFF"/>
                        </a:solidFill>
                        <a:effectLst/>
                        <a:latin typeface="Comic Sans MS" panose="030F0702030302020204" pitchFamily="66" charset="0"/>
                        <a:ea typeface="굴림" panose="020B0600000101010101" pitchFamily="34" charset="-127"/>
                      </a:endParaRPr>
                    </a:p>
                  </a:txBody>
                  <a:tcPr marL="68580" marR="68580" horzOverflow="overflow">
                    <a:lnL>
                      <a:noFill/>
                    </a:lnL>
                    <a:lnR>
                      <a:noFill/>
                    </a:lnR>
                    <a:lnT>
                      <a:noFill/>
                    </a:lnT>
                    <a:lnB>
                      <a:noFill/>
                    </a:lnB>
                    <a:lnTlToBr>
                      <a:noFill/>
                    </a:lnTlToBr>
                    <a:lnBlToTr>
                      <a:noFill/>
                    </a:lnBlToTr>
                    <a:solidFill>
                      <a:schemeClr val="accent2"/>
                    </a:solidFill>
                  </a:tcPr>
                </a:tc>
                <a:extLst>
                  <a:ext uri="{0D108BD9-81ED-4DB2-BD59-A6C34878D82A}">
                    <a16:rowId xmlns:a16="http://schemas.microsoft.com/office/drawing/2014/main" val="10000"/>
                  </a:ext>
                </a:extLst>
              </a:tr>
              <a:tr h="371475">
                <a:tc>
                  <a:txBody>
                    <a:bodyPr/>
                    <a:lstStyle>
                      <a:lvl1pPr>
                        <a:lnSpc>
                          <a:spcPts val="2400"/>
                        </a:lnSpc>
                        <a:spcBef>
                          <a:spcPts val="600"/>
                        </a:spcBef>
                        <a:spcAft>
                          <a:spcPts val="400"/>
                        </a:spcAft>
                        <a:buClr>
                          <a:srgbClr val="0C7B9C"/>
                        </a:buClr>
                        <a:buSzPct val="75000"/>
                        <a:buFont typeface="Wingdings" panose="05000000000000000000" pitchFamily="2" charset="2"/>
                        <a:defRPr>
                          <a:solidFill>
                            <a:schemeClr val="tx1"/>
                          </a:solidFill>
                          <a:latin typeface="Comic Sans MS" panose="030F0702030302020204" pitchFamily="66" charset="0"/>
                        </a:defRPr>
                      </a:lvl1pPr>
                      <a:lvl2pPr marL="742950" indent="-285750">
                        <a:lnSpc>
                          <a:spcPts val="2400"/>
                        </a:lnSpc>
                        <a:spcAft>
                          <a:spcPts val="400"/>
                        </a:spcAft>
                        <a:buClr>
                          <a:srgbClr val="0C7B9C"/>
                        </a:buClr>
                        <a:buSzPct val="100000"/>
                        <a:buFont typeface="Arial" panose="020B0604020202020204" pitchFamily="34" charset="0"/>
                        <a:defRPr>
                          <a:solidFill>
                            <a:schemeClr val="tx1"/>
                          </a:solidFill>
                          <a:latin typeface="Comic Sans MS" panose="030F0702030302020204" pitchFamily="66" charset="0"/>
                        </a:defRPr>
                      </a:lvl2pPr>
                      <a:lvl3pPr marL="1143000" indent="-228600">
                        <a:lnSpc>
                          <a:spcPts val="2400"/>
                        </a:lnSpc>
                        <a:spcAft>
                          <a:spcPts val="400"/>
                        </a:spcAft>
                        <a:buClr>
                          <a:srgbClr val="0C7B9C"/>
                        </a:buClr>
                        <a:buSzPct val="100000"/>
                        <a:defRPr>
                          <a:solidFill>
                            <a:schemeClr val="tx1"/>
                          </a:solidFill>
                          <a:latin typeface="Comic Sans MS" panose="030F0702030302020204" pitchFamily="66" charset="0"/>
                        </a:defRPr>
                      </a:lvl3pPr>
                      <a:lvl4pPr marL="1600200" indent="-228600">
                        <a:spcBef>
                          <a:spcPct val="20000"/>
                        </a:spcBef>
                        <a:buSzPct val="100000"/>
                        <a:defRPr>
                          <a:solidFill>
                            <a:schemeClr val="tx1"/>
                          </a:solidFill>
                          <a:latin typeface="Times New Roman" panose="02020603050405020304" pitchFamily="18" charset="0"/>
                        </a:defRPr>
                      </a:lvl4pPr>
                      <a:lvl5pPr marL="2057400" indent="-228600">
                        <a:spcBef>
                          <a:spcPct val="20000"/>
                        </a:spcBef>
                        <a:buSzPct val="100000"/>
                        <a:defRPr>
                          <a:solidFill>
                            <a:schemeClr val="tx1"/>
                          </a:solidFill>
                          <a:latin typeface="Times New Roman" panose="02020603050405020304" pitchFamily="18" charset="0"/>
                        </a:defRPr>
                      </a:lvl5pPr>
                      <a:lvl6pPr marL="2514600" indent="-228600" fontAlgn="base" latinLnBrk="1">
                        <a:spcBef>
                          <a:spcPct val="20000"/>
                        </a:spcBef>
                        <a:spcAft>
                          <a:spcPct val="0"/>
                        </a:spcAft>
                        <a:buSzPct val="100000"/>
                        <a:defRPr>
                          <a:solidFill>
                            <a:schemeClr val="tx1"/>
                          </a:solidFill>
                          <a:latin typeface="Times New Roman" panose="02020603050405020304" pitchFamily="18" charset="0"/>
                        </a:defRPr>
                      </a:lvl6pPr>
                      <a:lvl7pPr marL="2971800" indent="-228600" fontAlgn="base" latinLnBrk="1">
                        <a:spcBef>
                          <a:spcPct val="20000"/>
                        </a:spcBef>
                        <a:spcAft>
                          <a:spcPct val="0"/>
                        </a:spcAft>
                        <a:buSzPct val="100000"/>
                        <a:defRPr>
                          <a:solidFill>
                            <a:schemeClr val="tx1"/>
                          </a:solidFill>
                          <a:latin typeface="Times New Roman" panose="02020603050405020304" pitchFamily="18" charset="0"/>
                        </a:defRPr>
                      </a:lvl7pPr>
                      <a:lvl8pPr marL="3429000" indent="-228600" fontAlgn="base" latinLnBrk="1">
                        <a:spcBef>
                          <a:spcPct val="20000"/>
                        </a:spcBef>
                        <a:spcAft>
                          <a:spcPct val="0"/>
                        </a:spcAft>
                        <a:buSzPct val="100000"/>
                        <a:defRPr>
                          <a:solidFill>
                            <a:schemeClr val="tx1"/>
                          </a:solidFill>
                          <a:latin typeface="Times New Roman" panose="02020603050405020304" pitchFamily="18" charset="0"/>
                        </a:defRPr>
                      </a:lvl8pPr>
                      <a:lvl9pPr marL="3886200" indent="-228600" fontAlgn="base" latinLnBrk="1">
                        <a:spcBef>
                          <a:spcPct val="20000"/>
                        </a:spcBef>
                        <a:spcAft>
                          <a:spcPct val="0"/>
                        </a:spcAft>
                        <a:buSzPct val="100000"/>
                        <a:defRPr>
                          <a:solidFill>
                            <a:schemeClr val="tx1"/>
                          </a:solidFill>
                          <a:latin typeface="Times New Roman" panose="02020603050405020304" pitchFamily="18" charset="0"/>
                        </a:defRPr>
                      </a:lvl9pPr>
                    </a:lstStyle>
                    <a:p>
                      <a:pPr marL="0" marR="0" lvl="0" indent="0" algn="l" defTabSz="914400" rtl="0" eaLnBrk="1" fontAlgn="base" latinLnBrk="1" hangingPunct="1">
                        <a:lnSpc>
                          <a:spcPct val="100000"/>
                        </a:lnSpc>
                        <a:spcBef>
                          <a:spcPct val="0"/>
                        </a:spcBef>
                        <a:spcAft>
                          <a:spcPct val="0"/>
                        </a:spcAft>
                        <a:buClrTx/>
                        <a:buSzTx/>
                        <a:buFontTx/>
                        <a:buNone/>
                        <a:tabLst/>
                      </a:pPr>
                      <a:r>
                        <a:rPr kumimoji="0" lang="en-US" altLang="ko-KR" sz="1600" b="0" i="0" u="none" strike="noStrike" cap="none" normalizeH="0" baseline="0">
                          <a:ln>
                            <a:noFill/>
                          </a:ln>
                          <a:solidFill>
                            <a:srgbClr val="000000"/>
                          </a:solidFill>
                          <a:effectLst/>
                          <a:latin typeface="Comic Sans MS" panose="030F0702030302020204" pitchFamily="66" charset="0"/>
                          <a:ea typeface="굴림" panose="020B0600000101010101" pitchFamily="34" charset="-127"/>
                        </a:rPr>
                        <a:t>Activity</a:t>
                      </a:r>
                      <a:endParaRPr kumimoji="0" lang="ko-KR" altLang="en-US" sz="1600" b="0" i="0" u="none" strike="noStrike" cap="none" normalizeH="0" baseline="0">
                        <a:ln>
                          <a:noFill/>
                        </a:ln>
                        <a:solidFill>
                          <a:srgbClr val="000000"/>
                        </a:solidFill>
                        <a:effectLst/>
                        <a:latin typeface="Comic Sans MS" panose="030F0702030302020204" pitchFamily="66" charset="0"/>
                        <a:ea typeface="굴림" panose="020B0600000101010101" pitchFamily="34" charset="-127"/>
                      </a:endParaRPr>
                    </a:p>
                  </a:txBody>
                  <a:tcPr marL="68580" marR="68580" horzOverflow="overflow">
                    <a:lnL>
                      <a:noFill/>
                    </a:lnL>
                    <a:lnR>
                      <a:noFill/>
                    </a:lnR>
                    <a:lnT>
                      <a:noFill/>
                    </a:lnT>
                    <a:lnB>
                      <a:noFill/>
                    </a:lnB>
                    <a:lnTlToBr>
                      <a:noFill/>
                    </a:lnTlToBr>
                    <a:lnBlToTr>
                      <a:noFill/>
                    </a:lnBlToTr>
                    <a:solidFill>
                      <a:srgbClr val="D0D8E8"/>
                    </a:solidFill>
                  </a:tcPr>
                </a:tc>
                <a:tc>
                  <a:txBody>
                    <a:bodyPr/>
                    <a:lstStyle>
                      <a:lvl1pPr>
                        <a:lnSpc>
                          <a:spcPts val="2400"/>
                        </a:lnSpc>
                        <a:spcBef>
                          <a:spcPts val="600"/>
                        </a:spcBef>
                        <a:spcAft>
                          <a:spcPts val="400"/>
                        </a:spcAft>
                        <a:buClr>
                          <a:srgbClr val="0C7B9C"/>
                        </a:buClr>
                        <a:buSzPct val="75000"/>
                        <a:buFont typeface="Wingdings" panose="05000000000000000000" pitchFamily="2" charset="2"/>
                        <a:defRPr>
                          <a:solidFill>
                            <a:schemeClr val="tx1"/>
                          </a:solidFill>
                          <a:latin typeface="Comic Sans MS" panose="030F0702030302020204" pitchFamily="66" charset="0"/>
                        </a:defRPr>
                      </a:lvl1pPr>
                      <a:lvl2pPr marL="742950" indent="-285750">
                        <a:lnSpc>
                          <a:spcPts val="2400"/>
                        </a:lnSpc>
                        <a:spcAft>
                          <a:spcPts val="400"/>
                        </a:spcAft>
                        <a:buClr>
                          <a:srgbClr val="0C7B9C"/>
                        </a:buClr>
                        <a:buSzPct val="100000"/>
                        <a:buFont typeface="Arial" panose="020B0604020202020204" pitchFamily="34" charset="0"/>
                        <a:defRPr>
                          <a:solidFill>
                            <a:schemeClr val="tx1"/>
                          </a:solidFill>
                          <a:latin typeface="Comic Sans MS" panose="030F0702030302020204" pitchFamily="66" charset="0"/>
                        </a:defRPr>
                      </a:lvl2pPr>
                      <a:lvl3pPr marL="1143000" indent="-228600">
                        <a:lnSpc>
                          <a:spcPts val="2400"/>
                        </a:lnSpc>
                        <a:spcAft>
                          <a:spcPts val="400"/>
                        </a:spcAft>
                        <a:buClr>
                          <a:srgbClr val="0C7B9C"/>
                        </a:buClr>
                        <a:buSzPct val="100000"/>
                        <a:defRPr>
                          <a:solidFill>
                            <a:schemeClr val="tx1"/>
                          </a:solidFill>
                          <a:latin typeface="Comic Sans MS" panose="030F0702030302020204" pitchFamily="66" charset="0"/>
                        </a:defRPr>
                      </a:lvl3pPr>
                      <a:lvl4pPr marL="1600200" indent="-228600">
                        <a:spcBef>
                          <a:spcPct val="20000"/>
                        </a:spcBef>
                        <a:buSzPct val="100000"/>
                        <a:defRPr>
                          <a:solidFill>
                            <a:schemeClr val="tx1"/>
                          </a:solidFill>
                          <a:latin typeface="Times New Roman" panose="02020603050405020304" pitchFamily="18" charset="0"/>
                        </a:defRPr>
                      </a:lvl4pPr>
                      <a:lvl5pPr marL="2057400" indent="-228600">
                        <a:spcBef>
                          <a:spcPct val="20000"/>
                        </a:spcBef>
                        <a:buSzPct val="100000"/>
                        <a:defRPr>
                          <a:solidFill>
                            <a:schemeClr val="tx1"/>
                          </a:solidFill>
                          <a:latin typeface="Times New Roman" panose="02020603050405020304" pitchFamily="18" charset="0"/>
                        </a:defRPr>
                      </a:lvl5pPr>
                      <a:lvl6pPr marL="2514600" indent="-228600" fontAlgn="base" latinLnBrk="1">
                        <a:spcBef>
                          <a:spcPct val="20000"/>
                        </a:spcBef>
                        <a:spcAft>
                          <a:spcPct val="0"/>
                        </a:spcAft>
                        <a:buSzPct val="100000"/>
                        <a:defRPr>
                          <a:solidFill>
                            <a:schemeClr val="tx1"/>
                          </a:solidFill>
                          <a:latin typeface="Times New Roman" panose="02020603050405020304" pitchFamily="18" charset="0"/>
                        </a:defRPr>
                      </a:lvl6pPr>
                      <a:lvl7pPr marL="2971800" indent="-228600" fontAlgn="base" latinLnBrk="1">
                        <a:spcBef>
                          <a:spcPct val="20000"/>
                        </a:spcBef>
                        <a:spcAft>
                          <a:spcPct val="0"/>
                        </a:spcAft>
                        <a:buSzPct val="100000"/>
                        <a:defRPr>
                          <a:solidFill>
                            <a:schemeClr val="tx1"/>
                          </a:solidFill>
                          <a:latin typeface="Times New Roman" panose="02020603050405020304" pitchFamily="18" charset="0"/>
                        </a:defRPr>
                      </a:lvl7pPr>
                      <a:lvl8pPr marL="3429000" indent="-228600" fontAlgn="base" latinLnBrk="1">
                        <a:spcBef>
                          <a:spcPct val="20000"/>
                        </a:spcBef>
                        <a:spcAft>
                          <a:spcPct val="0"/>
                        </a:spcAft>
                        <a:buSzPct val="100000"/>
                        <a:defRPr>
                          <a:solidFill>
                            <a:schemeClr val="tx1"/>
                          </a:solidFill>
                          <a:latin typeface="Times New Roman" panose="02020603050405020304" pitchFamily="18" charset="0"/>
                        </a:defRPr>
                      </a:lvl8pPr>
                      <a:lvl9pPr marL="3886200" indent="-228600" fontAlgn="base" latinLnBrk="1">
                        <a:spcBef>
                          <a:spcPct val="20000"/>
                        </a:spcBef>
                        <a:spcAft>
                          <a:spcPct val="0"/>
                        </a:spcAft>
                        <a:buSzPct val="100000"/>
                        <a:defRPr>
                          <a:solidFill>
                            <a:schemeClr val="tx1"/>
                          </a:solidFill>
                          <a:latin typeface="Times New Roman" panose="02020603050405020304" pitchFamily="18" charset="0"/>
                        </a:defRPr>
                      </a:lvl9pPr>
                    </a:lstStyle>
                    <a:p>
                      <a:pPr marL="0" marR="0" lvl="0" indent="0" algn="l" defTabSz="914400" rtl="0" eaLnBrk="1" fontAlgn="base" latinLnBrk="1" hangingPunct="1">
                        <a:lnSpc>
                          <a:spcPct val="100000"/>
                        </a:lnSpc>
                        <a:spcBef>
                          <a:spcPct val="0"/>
                        </a:spcBef>
                        <a:spcAft>
                          <a:spcPct val="0"/>
                        </a:spcAft>
                        <a:buClrTx/>
                        <a:buSzTx/>
                        <a:buFontTx/>
                        <a:buNone/>
                        <a:tabLst/>
                      </a:pPr>
                      <a:r>
                        <a:rPr kumimoji="0" lang="en-US" altLang="ko-KR" sz="1600" b="0" i="0" u="none" strike="noStrike" cap="none" normalizeH="0" baseline="0">
                          <a:ln>
                            <a:noFill/>
                          </a:ln>
                          <a:solidFill>
                            <a:srgbClr val="000000"/>
                          </a:solidFill>
                          <a:effectLst/>
                          <a:latin typeface="Comic Sans MS" panose="030F0702030302020204" pitchFamily="66" charset="0"/>
                          <a:ea typeface="굴림" panose="020B0600000101010101" pitchFamily="34" charset="-127"/>
                        </a:rPr>
                        <a:t>UI component typically corresponding to one screen</a:t>
                      </a:r>
                      <a:endParaRPr kumimoji="0" lang="ko-KR" altLang="en-US" sz="1600" b="0" i="0" u="none" strike="noStrike" cap="none" normalizeH="0" baseline="0">
                        <a:ln>
                          <a:noFill/>
                        </a:ln>
                        <a:solidFill>
                          <a:srgbClr val="000000"/>
                        </a:solidFill>
                        <a:effectLst/>
                        <a:latin typeface="Comic Sans MS" panose="030F0702030302020204" pitchFamily="66" charset="0"/>
                        <a:ea typeface="굴림" panose="020B0600000101010101" pitchFamily="34" charset="-127"/>
                      </a:endParaRPr>
                    </a:p>
                  </a:txBody>
                  <a:tcPr marL="68580" marR="68580" horzOverflow="overflow">
                    <a:lnL>
                      <a:noFill/>
                    </a:lnL>
                    <a:lnR>
                      <a:noFill/>
                    </a:lnR>
                    <a:lnT>
                      <a:noFill/>
                    </a:lnT>
                    <a:lnB>
                      <a:noFill/>
                    </a:lnB>
                    <a:lnTlToBr>
                      <a:noFill/>
                    </a:lnTlToBr>
                    <a:lnBlToTr>
                      <a:noFill/>
                    </a:lnBlToTr>
                    <a:solidFill>
                      <a:srgbClr val="D0D8E8"/>
                    </a:solidFill>
                  </a:tcPr>
                </a:tc>
                <a:extLst>
                  <a:ext uri="{0D108BD9-81ED-4DB2-BD59-A6C34878D82A}">
                    <a16:rowId xmlns:a16="http://schemas.microsoft.com/office/drawing/2014/main" val="10001"/>
                  </a:ext>
                </a:extLst>
              </a:tr>
              <a:tr h="371475">
                <a:tc>
                  <a:txBody>
                    <a:bodyPr/>
                    <a:lstStyle>
                      <a:lvl1pPr>
                        <a:lnSpc>
                          <a:spcPts val="2400"/>
                        </a:lnSpc>
                        <a:spcBef>
                          <a:spcPts val="600"/>
                        </a:spcBef>
                        <a:spcAft>
                          <a:spcPts val="400"/>
                        </a:spcAft>
                        <a:buClr>
                          <a:srgbClr val="0C7B9C"/>
                        </a:buClr>
                        <a:buSzPct val="75000"/>
                        <a:buFont typeface="Wingdings" panose="05000000000000000000" pitchFamily="2" charset="2"/>
                        <a:defRPr>
                          <a:solidFill>
                            <a:schemeClr val="tx1"/>
                          </a:solidFill>
                          <a:latin typeface="Comic Sans MS" panose="030F0702030302020204" pitchFamily="66" charset="0"/>
                        </a:defRPr>
                      </a:lvl1pPr>
                      <a:lvl2pPr marL="742950" indent="-285750">
                        <a:lnSpc>
                          <a:spcPts val="2400"/>
                        </a:lnSpc>
                        <a:spcAft>
                          <a:spcPts val="400"/>
                        </a:spcAft>
                        <a:buClr>
                          <a:srgbClr val="0C7B9C"/>
                        </a:buClr>
                        <a:buSzPct val="100000"/>
                        <a:buFont typeface="Arial" panose="020B0604020202020204" pitchFamily="34" charset="0"/>
                        <a:defRPr>
                          <a:solidFill>
                            <a:schemeClr val="tx1"/>
                          </a:solidFill>
                          <a:latin typeface="Comic Sans MS" panose="030F0702030302020204" pitchFamily="66" charset="0"/>
                        </a:defRPr>
                      </a:lvl2pPr>
                      <a:lvl3pPr marL="1143000" indent="-228600">
                        <a:lnSpc>
                          <a:spcPts val="2400"/>
                        </a:lnSpc>
                        <a:spcAft>
                          <a:spcPts val="400"/>
                        </a:spcAft>
                        <a:buClr>
                          <a:srgbClr val="0C7B9C"/>
                        </a:buClr>
                        <a:buSzPct val="100000"/>
                        <a:defRPr>
                          <a:solidFill>
                            <a:schemeClr val="tx1"/>
                          </a:solidFill>
                          <a:latin typeface="Comic Sans MS" panose="030F0702030302020204" pitchFamily="66" charset="0"/>
                        </a:defRPr>
                      </a:lvl3pPr>
                      <a:lvl4pPr marL="1600200" indent="-228600">
                        <a:spcBef>
                          <a:spcPct val="20000"/>
                        </a:spcBef>
                        <a:buSzPct val="100000"/>
                        <a:defRPr>
                          <a:solidFill>
                            <a:schemeClr val="tx1"/>
                          </a:solidFill>
                          <a:latin typeface="Times New Roman" panose="02020603050405020304" pitchFamily="18" charset="0"/>
                        </a:defRPr>
                      </a:lvl4pPr>
                      <a:lvl5pPr marL="2057400" indent="-228600">
                        <a:spcBef>
                          <a:spcPct val="20000"/>
                        </a:spcBef>
                        <a:buSzPct val="100000"/>
                        <a:defRPr>
                          <a:solidFill>
                            <a:schemeClr val="tx1"/>
                          </a:solidFill>
                          <a:latin typeface="Times New Roman" panose="02020603050405020304" pitchFamily="18" charset="0"/>
                        </a:defRPr>
                      </a:lvl5pPr>
                      <a:lvl6pPr marL="2514600" indent="-228600" fontAlgn="base" latinLnBrk="1">
                        <a:spcBef>
                          <a:spcPct val="20000"/>
                        </a:spcBef>
                        <a:spcAft>
                          <a:spcPct val="0"/>
                        </a:spcAft>
                        <a:buSzPct val="100000"/>
                        <a:defRPr>
                          <a:solidFill>
                            <a:schemeClr val="tx1"/>
                          </a:solidFill>
                          <a:latin typeface="Times New Roman" panose="02020603050405020304" pitchFamily="18" charset="0"/>
                        </a:defRPr>
                      </a:lvl6pPr>
                      <a:lvl7pPr marL="2971800" indent="-228600" fontAlgn="base" latinLnBrk="1">
                        <a:spcBef>
                          <a:spcPct val="20000"/>
                        </a:spcBef>
                        <a:spcAft>
                          <a:spcPct val="0"/>
                        </a:spcAft>
                        <a:buSzPct val="100000"/>
                        <a:defRPr>
                          <a:solidFill>
                            <a:schemeClr val="tx1"/>
                          </a:solidFill>
                          <a:latin typeface="Times New Roman" panose="02020603050405020304" pitchFamily="18" charset="0"/>
                        </a:defRPr>
                      </a:lvl7pPr>
                      <a:lvl8pPr marL="3429000" indent="-228600" fontAlgn="base" latinLnBrk="1">
                        <a:spcBef>
                          <a:spcPct val="20000"/>
                        </a:spcBef>
                        <a:spcAft>
                          <a:spcPct val="0"/>
                        </a:spcAft>
                        <a:buSzPct val="100000"/>
                        <a:defRPr>
                          <a:solidFill>
                            <a:schemeClr val="tx1"/>
                          </a:solidFill>
                          <a:latin typeface="Times New Roman" panose="02020603050405020304" pitchFamily="18" charset="0"/>
                        </a:defRPr>
                      </a:lvl8pPr>
                      <a:lvl9pPr marL="3886200" indent="-228600" fontAlgn="base" latinLnBrk="1">
                        <a:spcBef>
                          <a:spcPct val="20000"/>
                        </a:spcBef>
                        <a:spcAft>
                          <a:spcPct val="0"/>
                        </a:spcAft>
                        <a:buSzPct val="100000"/>
                        <a:defRPr>
                          <a:solidFill>
                            <a:schemeClr val="tx1"/>
                          </a:solidFill>
                          <a:latin typeface="Times New Roman" panose="02020603050405020304" pitchFamily="18" charset="0"/>
                        </a:defRPr>
                      </a:lvl9pPr>
                    </a:lstStyle>
                    <a:p>
                      <a:pPr marL="0" marR="0" lvl="0" indent="0" algn="l" defTabSz="914400" rtl="0" eaLnBrk="1" fontAlgn="base" latinLnBrk="1" hangingPunct="1">
                        <a:lnSpc>
                          <a:spcPct val="100000"/>
                        </a:lnSpc>
                        <a:spcBef>
                          <a:spcPct val="0"/>
                        </a:spcBef>
                        <a:spcAft>
                          <a:spcPct val="0"/>
                        </a:spcAft>
                        <a:buClrTx/>
                        <a:buSzTx/>
                        <a:buFontTx/>
                        <a:buNone/>
                        <a:tabLst/>
                      </a:pPr>
                      <a:r>
                        <a:rPr kumimoji="0" lang="en-US" altLang="ko-KR" sz="1600" b="0" i="0" u="none" strike="noStrike" cap="none" normalizeH="0" baseline="0">
                          <a:ln>
                            <a:noFill/>
                          </a:ln>
                          <a:solidFill>
                            <a:srgbClr val="000000"/>
                          </a:solidFill>
                          <a:effectLst/>
                          <a:latin typeface="Comic Sans MS" panose="030F0702030302020204" pitchFamily="66" charset="0"/>
                          <a:ea typeface="굴림" panose="020B0600000101010101" pitchFamily="34" charset="-127"/>
                        </a:rPr>
                        <a:t>Service</a:t>
                      </a:r>
                      <a:endParaRPr kumimoji="0" lang="ko-KR" altLang="en-US" sz="1600" b="0" i="0" u="none" strike="noStrike" cap="none" normalizeH="0" baseline="0">
                        <a:ln>
                          <a:noFill/>
                        </a:ln>
                        <a:solidFill>
                          <a:srgbClr val="000000"/>
                        </a:solidFill>
                        <a:effectLst/>
                        <a:latin typeface="Comic Sans MS" panose="030F0702030302020204" pitchFamily="66" charset="0"/>
                        <a:ea typeface="굴림" panose="020B0600000101010101" pitchFamily="34" charset="-127"/>
                      </a:endParaRPr>
                    </a:p>
                  </a:txBody>
                  <a:tcPr marL="68580" marR="68580" horzOverflow="overflow">
                    <a:lnL>
                      <a:noFill/>
                    </a:lnL>
                    <a:lnR>
                      <a:noFill/>
                    </a:lnR>
                    <a:lnT>
                      <a:noFill/>
                    </a:lnT>
                    <a:lnB>
                      <a:noFill/>
                    </a:lnB>
                    <a:lnTlToBr>
                      <a:noFill/>
                    </a:lnTlToBr>
                    <a:lnBlToTr>
                      <a:noFill/>
                    </a:lnBlToTr>
                    <a:solidFill>
                      <a:srgbClr val="E9EDF4"/>
                    </a:solidFill>
                  </a:tcPr>
                </a:tc>
                <a:tc>
                  <a:txBody>
                    <a:bodyPr/>
                    <a:lstStyle>
                      <a:lvl1pPr>
                        <a:lnSpc>
                          <a:spcPts val="2400"/>
                        </a:lnSpc>
                        <a:spcBef>
                          <a:spcPts val="600"/>
                        </a:spcBef>
                        <a:spcAft>
                          <a:spcPts val="400"/>
                        </a:spcAft>
                        <a:buClr>
                          <a:srgbClr val="0C7B9C"/>
                        </a:buClr>
                        <a:buSzPct val="75000"/>
                        <a:buFont typeface="Wingdings" panose="05000000000000000000" pitchFamily="2" charset="2"/>
                        <a:defRPr>
                          <a:solidFill>
                            <a:schemeClr val="tx1"/>
                          </a:solidFill>
                          <a:latin typeface="Comic Sans MS" panose="030F0702030302020204" pitchFamily="66" charset="0"/>
                        </a:defRPr>
                      </a:lvl1pPr>
                      <a:lvl2pPr marL="742950" indent="-285750">
                        <a:lnSpc>
                          <a:spcPts val="2400"/>
                        </a:lnSpc>
                        <a:spcAft>
                          <a:spcPts val="400"/>
                        </a:spcAft>
                        <a:buClr>
                          <a:srgbClr val="0C7B9C"/>
                        </a:buClr>
                        <a:buSzPct val="100000"/>
                        <a:buFont typeface="Arial" panose="020B0604020202020204" pitchFamily="34" charset="0"/>
                        <a:defRPr>
                          <a:solidFill>
                            <a:schemeClr val="tx1"/>
                          </a:solidFill>
                          <a:latin typeface="Comic Sans MS" panose="030F0702030302020204" pitchFamily="66" charset="0"/>
                        </a:defRPr>
                      </a:lvl2pPr>
                      <a:lvl3pPr marL="1143000" indent="-228600">
                        <a:lnSpc>
                          <a:spcPts val="2400"/>
                        </a:lnSpc>
                        <a:spcAft>
                          <a:spcPts val="400"/>
                        </a:spcAft>
                        <a:buClr>
                          <a:srgbClr val="0C7B9C"/>
                        </a:buClr>
                        <a:buSzPct val="100000"/>
                        <a:defRPr>
                          <a:solidFill>
                            <a:schemeClr val="tx1"/>
                          </a:solidFill>
                          <a:latin typeface="Comic Sans MS" panose="030F0702030302020204" pitchFamily="66" charset="0"/>
                        </a:defRPr>
                      </a:lvl3pPr>
                      <a:lvl4pPr marL="1600200" indent="-228600">
                        <a:spcBef>
                          <a:spcPct val="20000"/>
                        </a:spcBef>
                        <a:buSzPct val="100000"/>
                        <a:defRPr>
                          <a:solidFill>
                            <a:schemeClr val="tx1"/>
                          </a:solidFill>
                          <a:latin typeface="Times New Roman" panose="02020603050405020304" pitchFamily="18" charset="0"/>
                        </a:defRPr>
                      </a:lvl4pPr>
                      <a:lvl5pPr marL="2057400" indent="-228600">
                        <a:spcBef>
                          <a:spcPct val="20000"/>
                        </a:spcBef>
                        <a:buSzPct val="100000"/>
                        <a:defRPr>
                          <a:solidFill>
                            <a:schemeClr val="tx1"/>
                          </a:solidFill>
                          <a:latin typeface="Times New Roman" panose="02020603050405020304" pitchFamily="18" charset="0"/>
                        </a:defRPr>
                      </a:lvl5pPr>
                      <a:lvl6pPr marL="2514600" indent="-228600" fontAlgn="base" latinLnBrk="1">
                        <a:spcBef>
                          <a:spcPct val="20000"/>
                        </a:spcBef>
                        <a:spcAft>
                          <a:spcPct val="0"/>
                        </a:spcAft>
                        <a:buSzPct val="100000"/>
                        <a:defRPr>
                          <a:solidFill>
                            <a:schemeClr val="tx1"/>
                          </a:solidFill>
                          <a:latin typeface="Times New Roman" panose="02020603050405020304" pitchFamily="18" charset="0"/>
                        </a:defRPr>
                      </a:lvl6pPr>
                      <a:lvl7pPr marL="2971800" indent="-228600" fontAlgn="base" latinLnBrk="1">
                        <a:spcBef>
                          <a:spcPct val="20000"/>
                        </a:spcBef>
                        <a:spcAft>
                          <a:spcPct val="0"/>
                        </a:spcAft>
                        <a:buSzPct val="100000"/>
                        <a:defRPr>
                          <a:solidFill>
                            <a:schemeClr val="tx1"/>
                          </a:solidFill>
                          <a:latin typeface="Times New Roman" panose="02020603050405020304" pitchFamily="18" charset="0"/>
                        </a:defRPr>
                      </a:lvl7pPr>
                      <a:lvl8pPr marL="3429000" indent="-228600" fontAlgn="base" latinLnBrk="1">
                        <a:spcBef>
                          <a:spcPct val="20000"/>
                        </a:spcBef>
                        <a:spcAft>
                          <a:spcPct val="0"/>
                        </a:spcAft>
                        <a:buSzPct val="100000"/>
                        <a:defRPr>
                          <a:solidFill>
                            <a:schemeClr val="tx1"/>
                          </a:solidFill>
                          <a:latin typeface="Times New Roman" panose="02020603050405020304" pitchFamily="18" charset="0"/>
                        </a:defRPr>
                      </a:lvl8pPr>
                      <a:lvl9pPr marL="3886200" indent="-228600" fontAlgn="base" latinLnBrk="1">
                        <a:spcBef>
                          <a:spcPct val="20000"/>
                        </a:spcBef>
                        <a:spcAft>
                          <a:spcPct val="0"/>
                        </a:spcAft>
                        <a:buSzPct val="100000"/>
                        <a:defRPr>
                          <a:solidFill>
                            <a:schemeClr val="tx1"/>
                          </a:solidFill>
                          <a:latin typeface="Times New Roman" panose="02020603050405020304" pitchFamily="18" charset="0"/>
                        </a:defRPr>
                      </a:lvl9pPr>
                    </a:lstStyle>
                    <a:p>
                      <a:pPr marL="0" marR="0" lvl="0" indent="0" algn="l" defTabSz="914400" rtl="0" eaLnBrk="1" fontAlgn="base" latinLnBrk="1" hangingPunct="1">
                        <a:lnSpc>
                          <a:spcPct val="100000"/>
                        </a:lnSpc>
                        <a:spcBef>
                          <a:spcPct val="0"/>
                        </a:spcBef>
                        <a:spcAft>
                          <a:spcPct val="0"/>
                        </a:spcAft>
                        <a:buClrTx/>
                        <a:buSzTx/>
                        <a:buFontTx/>
                        <a:buNone/>
                        <a:tabLst/>
                      </a:pPr>
                      <a:r>
                        <a:rPr kumimoji="0" lang="en-US" altLang="ko-KR" sz="1600" b="0" i="0" u="none" strike="noStrike" cap="none" normalizeH="0" baseline="0">
                          <a:ln>
                            <a:noFill/>
                          </a:ln>
                          <a:solidFill>
                            <a:srgbClr val="000000"/>
                          </a:solidFill>
                          <a:effectLst/>
                          <a:latin typeface="Comic Sans MS" panose="030F0702030302020204" pitchFamily="66" charset="0"/>
                          <a:ea typeface="굴림" panose="020B0600000101010101" pitchFamily="34" charset="-127"/>
                        </a:rPr>
                        <a:t>Background process without UI</a:t>
                      </a:r>
                      <a:endParaRPr kumimoji="0" lang="ko-KR" altLang="en-US" sz="1600" b="0" i="0" u="none" strike="noStrike" cap="none" normalizeH="0" baseline="0">
                        <a:ln>
                          <a:noFill/>
                        </a:ln>
                        <a:solidFill>
                          <a:srgbClr val="000000"/>
                        </a:solidFill>
                        <a:effectLst/>
                        <a:latin typeface="Comic Sans MS" panose="030F0702030302020204" pitchFamily="66" charset="0"/>
                        <a:ea typeface="굴림" panose="020B0600000101010101" pitchFamily="34" charset="-127"/>
                      </a:endParaRPr>
                    </a:p>
                  </a:txBody>
                  <a:tcPr marL="68580" marR="68580" horzOverflow="overflow">
                    <a:lnL>
                      <a:noFill/>
                    </a:lnL>
                    <a:lnR>
                      <a:noFill/>
                    </a:lnR>
                    <a:lnT>
                      <a:noFill/>
                    </a:lnT>
                    <a:lnB>
                      <a:noFill/>
                    </a:lnB>
                    <a:lnTlToBr>
                      <a:noFill/>
                    </a:lnTlToBr>
                    <a:lnBlToTr>
                      <a:noFill/>
                    </a:lnBlToTr>
                    <a:solidFill>
                      <a:srgbClr val="E9EDF4"/>
                    </a:solidFill>
                  </a:tcPr>
                </a:tc>
                <a:extLst>
                  <a:ext uri="{0D108BD9-81ED-4DB2-BD59-A6C34878D82A}">
                    <a16:rowId xmlns:a16="http://schemas.microsoft.com/office/drawing/2014/main" val="10002"/>
                  </a:ext>
                </a:extLst>
              </a:tr>
              <a:tr h="371475">
                <a:tc>
                  <a:txBody>
                    <a:bodyPr/>
                    <a:lstStyle>
                      <a:lvl1pPr>
                        <a:lnSpc>
                          <a:spcPts val="2400"/>
                        </a:lnSpc>
                        <a:spcBef>
                          <a:spcPts val="600"/>
                        </a:spcBef>
                        <a:spcAft>
                          <a:spcPts val="400"/>
                        </a:spcAft>
                        <a:buClr>
                          <a:srgbClr val="0C7B9C"/>
                        </a:buClr>
                        <a:buSzPct val="75000"/>
                        <a:buFont typeface="Wingdings" panose="05000000000000000000" pitchFamily="2" charset="2"/>
                        <a:defRPr>
                          <a:solidFill>
                            <a:schemeClr val="tx1"/>
                          </a:solidFill>
                          <a:latin typeface="Comic Sans MS" panose="030F0702030302020204" pitchFamily="66" charset="0"/>
                        </a:defRPr>
                      </a:lvl1pPr>
                      <a:lvl2pPr marL="742950" indent="-285750">
                        <a:lnSpc>
                          <a:spcPts val="2400"/>
                        </a:lnSpc>
                        <a:spcAft>
                          <a:spcPts val="400"/>
                        </a:spcAft>
                        <a:buClr>
                          <a:srgbClr val="0C7B9C"/>
                        </a:buClr>
                        <a:buSzPct val="100000"/>
                        <a:buFont typeface="Arial" panose="020B0604020202020204" pitchFamily="34" charset="0"/>
                        <a:defRPr>
                          <a:solidFill>
                            <a:schemeClr val="tx1"/>
                          </a:solidFill>
                          <a:latin typeface="Comic Sans MS" panose="030F0702030302020204" pitchFamily="66" charset="0"/>
                        </a:defRPr>
                      </a:lvl2pPr>
                      <a:lvl3pPr marL="1143000" indent="-228600">
                        <a:lnSpc>
                          <a:spcPts val="2400"/>
                        </a:lnSpc>
                        <a:spcAft>
                          <a:spcPts val="400"/>
                        </a:spcAft>
                        <a:buClr>
                          <a:srgbClr val="0C7B9C"/>
                        </a:buClr>
                        <a:buSzPct val="100000"/>
                        <a:defRPr>
                          <a:solidFill>
                            <a:schemeClr val="tx1"/>
                          </a:solidFill>
                          <a:latin typeface="Comic Sans MS" panose="030F0702030302020204" pitchFamily="66" charset="0"/>
                        </a:defRPr>
                      </a:lvl3pPr>
                      <a:lvl4pPr marL="1600200" indent="-228600">
                        <a:spcBef>
                          <a:spcPct val="20000"/>
                        </a:spcBef>
                        <a:buSzPct val="100000"/>
                        <a:defRPr>
                          <a:solidFill>
                            <a:schemeClr val="tx1"/>
                          </a:solidFill>
                          <a:latin typeface="Times New Roman" panose="02020603050405020304" pitchFamily="18" charset="0"/>
                        </a:defRPr>
                      </a:lvl4pPr>
                      <a:lvl5pPr marL="2057400" indent="-228600">
                        <a:spcBef>
                          <a:spcPct val="20000"/>
                        </a:spcBef>
                        <a:buSzPct val="100000"/>
                        <a:defRPr>
                          <a:solidFill>
                            <a:schemeClr val="tx1"/>
                          </a:solidFill>
                          <a:latin typeface="Times New Roman" panose="02020603050405020304" pitchFamily="18" charset="0"/>
                        </a:defRPr>
                      </a:lvl5pPr>
                      <a:lvl6pPr marL="2514600" indent="-228600" fontAlgn="base" latinLnBrk="1">
                        <a:spcBef>
                          <a:spcPct val="20000"/>
                        </a:spcBef>
                        <a:spcAft>
                          <a:spcPct val="0"/>
                        </a:spcAft>
                        <a:buSzPct val="100000"/>
                        <a:defRPr>
                          <a:solidFill>
                            <a:schemeClr val="tx1"/>
                          </a:solidFill>
                          <a:latin typeface="Times New Roman" panose="02020603050405020304" pitchFamily="18" charset="0"/>
                        </a:defRPr>
                      </a:lvl6pPr>
                      <a:lvl7pPr marL="2971800" indent="-228600" fontAlgn="base" latinLnBrk="1">
                        <a:spcBef>
                          <a:spcPct val="20000"/>
                        </a:spcBef>
                        <a:spcAft>
                          <a:spcPct val="0"/>
                        </a:spcAft>
                        <a:buSzPct val="100000"/>
                        <a:defRPr>
                          <a:solidFill>
                            <a:schemeClr val="tx1"/>
                          </a:solidFill>
                          <a:latin typeface="Times New Roman" panose="02020603050405020304" pitchFamily="18" charset="0"/>
                        </a:defRPr>
                      </a:lvl7pPr>
                      <a:lvl8pPr marL="3429000" indent="-228600" fontAlgn="base" latinLnBrk="1">
                        <a:spcBef>
                          <a:spcPct val="20000"/>
                        </a:spcBef>
                        <a:spcAft>
                          <a:spcPct val="0"/>
                        </a:spcAft>
                        <a:buSzPct val="100000"/>
                        <a:defRPr>
                          <a:solidFill>
                            <a:schemeClr val="tx1"/>
                          </a:solidFill>
                          <a:latin typeface="Times New Roman" panose="02020603050405020304" pitchFamily="18" charset="0"/>
                        </a:defRPr>
                      </a:lvl8pPr>
                      <a:lvl9pPr marL="3886200" indent="-228600" fontAlgn="base" latinLnBrk="1">
                        <a:spcBef>
                          <a:spcPct val="20000"/>
                        </a:spcBef>
                        <a:spcAft>
                          <a:spcPct val="0"/>
                        </a:spcAft>
                        <a:buSzPct val="100000"/>
                        <a:defRPr>
                          <a:solidFill>
                            <a:schemeClr val="tx1"/>
                          </a:solidFill>
                          <a:latin typeface="Times New Roman" panose="02020603050405020304" pitchFamily="18" charset="0"/>
                        </a:defRPr>
                      </a:lvl9pPr>
                    </a:lstStyle>
                    <a:p>
                      <a:pPr marL="0" marR="0" lvl="0" indent="0" algn="l" defTabSz="914400" rtl="0" eaLnBrk="1" fontAlgn="base" latinLnBrk="1" hangingPunct="1">
                        <a:lnSpc>
                          <a:spcPct val="100000"/>
                        </a:lnSpc>
                        <a:spcBef>
                          <a:spcPct val="0"/>
                        </a:spcBef>
                        <a:spcAft>
                          <a:spcPct val="0"/>
                        </a:spcAft>
                        <a:buClrTx/>
                        <a:buSzTx/>
                        <a:buFontTx/>
                        <a:buNone/>
                        <a:tabLst/>
                      </a:pPr>
                      <a:r>
                        <a:rPr kumimoji="0" lang="en-US" altLang="ko-KR" sz="1600" b="0" i="0" u="none" strike="noStrike" cap="none" normalizeH="0" baseline="0">
                          <a:ln>
                            <a:noFill/>
                          </a:ln>
                          <a:solidFill>
                            <a:srgbClr val="000000"/>
                          </a:solidFill>
                          <a:effectLst/>
                          <a:latin typeface="Comic Sans MS" panose="030F0702030302020204" pitchFamily="66" charset="0"/>
                          <a:ea typeface="굴림" panose="020B0600000101010101" pitchFamily="34" charset="-127"/>
                        </a:rPr>
                        <a:t>Broadcast Receiver</a:t>
                      </a:r>
                      <a:endParaRPr kumimoji="0" lang="ko-KR" altLang="en-US" sz="1600" b="0" i="0" u="none" strike="noStrike" cap="none" normalizeH="0" baseline="0">
                        <a:ln>
                          <a:noFill/>
                        </a:ln>
                        <a:solidFill>
                          <a:srgbClr val="000000"/>
                        </a:solidFill>
                        <a:effectLst/>
                        <a:latin typeface="Comic Sans MS" panose="030F0702030302020204" pitchFamily="66" charset="0"/>
                        <a:ea typeface="굴림" panose="020B0600000101010101" pitchFamily="34" charset="-127"/>
                      </a:endParaRPr>
                    </a:p>
                  </a:txBody>
                  <a:tcPr marL="68580" marR="68580" horzOverflow="overflow">
                    <a:lnL>
                      <a:noFill/>
                    </a:lnL>
                    <a:lnR>
                      <a:noFill/>
                    </a:lnR>
                    <a:lnT>
                      <a:noFill/>
                    </a:lnT>
                    <a:lnB>
                      <a:noFill/>
                    </a:lnB>
                    <a:lnTlToBr>
                      <a:noFill/>
                    </a:lnTlToBr>
                    <a:lnBlToTr>
                      <a:noFill/>
                    </a:lnBlToTr>
                    <a:solidFill>
                      <a:srgbClr val="D0D8E8"/>
                    </a:solidFill>
                  </a:tcPr>
                </a:tc>
                <a:tc>
                  <a:txBody>
                    <a:bodyPr/>
                    <a:lstStyle>
                      <a:lvl1pPr>
                        <a:lnSpc>
                          <a:spcPts val="2400"/>
                        </a:lnSpc>
                        <a:spcBef>
                          <a:spcPts val="600"/>
                        </a:spcBef>
                        <a:spcAft>
                          <a:spcPts val="400"/>
                        </a:spcAft>
                        <a:buClr>
                          <a:srgbClr val="0C7B9C"/>
                        </a:buClr>
                        <a:buSzPct val="75000"/>
                        <a:buFont typeface="Wingdings" panose="05000000000000000000" pitchFamily="2" charset="2"/>
                        <a:defRPr>
                          <a:solidFill>
                            <a:schemeClr val="tx1"/>
                          </a:solidFill>
                          <a:latin typeface="Comic Sans MS" panose="030F0702030302020204" pitchFamily="66" charset="0"/>
                        </a:defRPr>
                      </a:lvl1pPr>
                      <a:lvl2pPr marL="742950" indent="-285750">
                        <a:lnSpc>
                          <a:spcPts val="2400"/>
                        </a:lnSpc>
                        <a:spcAft>
                          <a:spcPts val="400"/>
                        </a:spcAft>
                        <a:buClr>
                          <a:srgbClr val="0C7B9C"/>
                        </a:buClr>
                        <a:buSzPct val="100000"/>
                        <a:buFont typeface="Arial" panose="020B0604020202020204" pitchFamily="34" charset="0"/>
                        <a:defRPr>
                          <a:solidFill>
                            <a:schemeClr val="tx1"/>
                          </a:solidFill>
                          <a:latin typeface="Comic Sans MS" panose="030F0702030302020204" pitchFamily="66" charset="0"/>
                        </a:defRPr>
                      </a:lvl2pPr>
                      <a:lvl3pPr marL="1143000" indent="-228600">
                        <a:lnSpc>
                          <a:spcPts val="2400"/>
                        </a:lnSpc>
                        <a:spcAft>
                          <a:spcPts val="400"/>
                        </a:spcAft>
                        <a:buClr>
                          <a:srgbClr val="0C7B9C"/>
                        </a:buClr>
                        <a:buSzPct val="100000"/>
                        <a:defRPr>
                          <a:solidFill>
                            <a:schemeClr val="tx1"/>
                          </a:solidFill>
                          <a:latin typeface="Comic Sans MS" panose="030F0702030302020204" pitchFamily="66" charset="0"/>
                        </a:defRPr>
                      </a:lvl3pPr>
                      <a:lvl4pPr marL="1600200" indent="-228600">
                        <a:spcBef>
                          <a:spcPct val="20000"/>
                        </a:spcBef>
                        <a:buSzPct val="100000"/>
                        <a:defRPr>
                          <a:solidFill>
                            <a:schemeClr val="tx1"/>
                          </a:solidFill>
                          <a:latin typeface="Times New Roman" panose="02020603050405020304" pitchFamily="18" charset="0"/>
                        </a:defRPr>
                      </a:lvl4pPr>
                      <a:lvl5pPr marL="2057400" indent="-228600">
                        <a:spcBef>
                          <a:spcPct val="20000"/>
                        </a:spcBef>
                        <a:buSzPct val="100000"/>
                        <a:defRPr>
                          <a:solidFill>
                            <a:schemeClr val="tx1"/>
                          </a:solidFill>
                          <a:latin typeface="Times New Roman" panose="02020603050405020304" pitchFamily="18" charset="0"/>
                        </a:defRPr>
                      </a:lvl5pPr>
                      <a:lvl6pPr marL="2514600" indent="-228600" fontAlgn="base" latinLnBrk="1">
                        <a:spcBef>
                          <a:spcPct val="20000"/>
                        </a:spcBef>
                        <a:spcAft>
                          <a:spcPct val="0"/>
                        </a:spcAft>
                        <a:buSzPct val="100000"/>
                        <a:defRPr>
                          <a:solidFill>
                            <a:schemeClr val="tx1"/>
                          </a:solidFill>
                          <a:latin typeface="Times New Roman" panose="02020603050405020304" pitchFamily="18" charset="0"/>
                        </a:defRPr>
                      </a:lvl6pPr>
                      <a:lvl7pPr marL="2971800" indent="-228600" fontAlgn="base" latinLnBrk="1">
                        <a:spcBef>
                          <a:spcPct val="20000"/>
                        </a:spcBef>
                        <a:spcAft>
                          <a:spcPct val="0"/>
                        </a:spcAft>
                        <a:buSzPct val="100000"/>
                        <a:defRPr>
                          <a:solidFill>
                            <a:schemeClr val="tx1"/>
                          </a:solidFill>
                          <a:latin typeface="Times New Roman" panose="02020603050405020304" pitchFamily="18" charset="0"/>
                        </a:defRPr>
                      </a:lvl7pPr>
                      <a:lvl8pPr marL="3429000" indent="-228600" fontAlgn="base" latinLnBrk="1">
                        <a:spcBef>
                          <a:spcPct val="20000"/>
                        </a:spcBef>
                        <a:spcAft>
                          <a:spcPct val="0"/>
                        </a:spcAft>
                        <a:buSzPct val="100000"/>
                        <a:defRPr>
                          <a:solidFill>
                            <a:schemeClr val="tx1"/>
                          </a:solidFill>
                          <a:latin typeface="Times New Roman" panose="02020603050405020304" pitchFamily="18" charset="0"/>
                        </a:defRPr>
                      </a:lvl8pPr>
                      <a:lvl9pPr marL="3886200" indent="-228600" fontAlgn="base" latinLnBrk="1">
                        <a:spcBef>
                          <a:spcPct val="20000"/>
                        </a:spcBef>
                        <a:spcAft>
                          <a:spcPct val="0"/>
                        </a:spcAft>
                        <a:buSzPct val="100000"/>
                        <a:defRPr>
                          <a:solidFill>
                            <a:schemeClr val="tx1"/>
                          </a:solidFill>
                          <a:latin typeface="Times New Roman" panose="02020603050405020304" pitchFamily="18" charset="0"/>
                        </a:defRPr>
                      </a:lvl9pPr>
                    </a:lstStyle>
                    <a:p>
                      <a:pPr marL="0" marR="0" lvl="0" indent="0" algn="l" defTabSz="914400" rtl="0" eaLnBrk="1" fontAlgn="base" latinLnBrk="1" hangingPunct="1">
                        <a:lnSpc>
                          <a:spcPct val="100000"/>
                        </a:lnSpc>
                        <a:spcBef>
                          <a:spcPct val="0"/>
                        </a:spcBef>
                        <a:spcAft>
                          <a:spcPct val="0"/>
                        </a:spcAft>
                        <a:buClrTx/>
                        <a:buSzTx/>
                        <a:buFontTx/>
                        <a:buNone/>
                        <a:tabLst/>
                      </a:pPr>
                      <a:r>
                        <a:rPr kumimoji="0" lang="en-US" altLang="ko-KR" sz="1600" b="0" i="0" u="none" strike="noStrike" cap="none" normalizeH="0" baseline="0" dirty="0">
                          <a:ln>
                            <a:noFill/>
                          </a:ln>
                          <a:solidFill>
                            <a:srgbClr val="000000"/>
                          </a:solidFill>
                          <a:effectLst/>
                          <a:latin typeface="Comic Sans MS" panose="030F0702030302020204" pitchFamily="66" charset="0"/>
                          <a:ea typeface="굴림" panose="020B0600000101010101" pitchFamily="34" charset="-127"/>
                        </a:rPr>
                        <a:t>Component that responds to broadcast Intents</a:t>
                      </a:r>
                      <a:endParaRPr kumimoji="0" lang="ko-KR" altLang="en-US" sz="1600" b="0" i="0" u="none" strike="noStrike" cap="none" normalizeH="0" baseline="0" dirty="0">
                        <a:ln>
                          <a:noFill/>
                        </a:ln>
                        <a:solidFill>
                          <a:srgbClr val="000000"/>
                        </a:solidFill>
                        <a:effectLst/>
                        <a:latin typeface="Comic Sans MS" panose="030F0702030302020204" pitchFamily="66" charset="0"/>
                        <a:ea typeface="굴림" panose="020B0600000101010101" pitchFamily="34" charset="-127"/>
                      </a:endParaRPr>
                    </a:p>
                  </a:txBody>
                  <a:tcPr marL="68580" marR="68580" horzOverflow="overflow">
                    <a:lnL>
                      <a:noFill/>
                    </a:lnL>
                    <a:lnR>
                      <a:noFill/>
                    </a:lnR>
                    <a:lnT>
                      <a:noFill/>
                    </a:lnT>
                    <a:lnB>
                      <a:noFill/>
                    </a:lnB>
                    <a:lnTlToBr>
                      <a:noFill/>
                    </a:lnTlToBr>
                    <a:lnBlToTr>
                      <a:noFill/>
                    </a:lnBlToTr>
                    <a:solidFill>
                      <a:srgbClr val="D0D8E8"/>
                    </a:solidFill>
                  </a:tcPr>
                </a:tc>
                <a:extLst>
                  <a:ext uri="{0D108BD9-81ED-4DB2-BD59-A6C34878D82A}">
                    <a16:rowId xmlns:a16="http://schemas.microsoft.com/office/drawing/2014/main" val="10003"/>
                  </a:ext>
                </a:extLst>
              </a:tr>
              <a:tr h="371475">
                <a:tc>
                  <a:txBody>
                    <a:bodyPr/>
                    <a:lstStyle>
                      <a:lvl1pPr>
                        <a:lnSpc>
                          <a:spcPts val="2400"/>
                        </a:lnSpc>
                        <a:spcBef>
                          <a:spcPts val="600"/>
                        </a:spcBef>
                        <a:spcAft>
                          <a:spcPts val="400"/>
                        </a:spcAft>
                        <a:buClr>
                          <a:srgbClr val="0C7B9C"/>
                        </a:buClr>
                        <a:buSzPct val="75000"/>
                        <a:buFont typeface="Wingdings" panose="05000000000000000000" pitchFamily="2" charset="2"/>
                        <a:defRPr>
                          <a:solidFill>
                            <a:schemeClr val="tx1"/>
                          </a:solidFill>
                          <a:latin typeface="Comic Sans MS" panose="030F0702030302020204" pitchFamily="66" charset="0"/>
                        </a:defRPr>
                      </a:lvl1pPr>
                      <a:lvl2pPr marL="742950" indent="-285750">
                        <a:lnSpc>
                          <a:spcPts val="2400"/>
                        </a:lnSpc>
                        <a:spcAft>
                          <a:spcPts val="400"/>
                        </a:spcAft>
                        <a:buClr>
                          <a:srgbClr val="0C7B9C"/>
                        </a:buClr>
                        <a:buSzPct val="100000"/>
                        <a:buFont typeface="Arial" panose="020B0604020202020204" pitchFamily="34" charset="0"/>
                        <a:defRPr>
                          <a:solidFill>
                            <a:schemeClr val="tx1"/>
                          </a:solidFill>
                          <a:latin typeface="Comic Sans MS" panose="030F0702030302020204" pitchFamily="66" charset="0"/>
                        </a:defRPr>
                      </a:lvl2pPr>
                      <a:lvl3pPr marL="1143000" indent="-228600">
                        <a:lnSpc>
                          <a:spcPts val="2400"/>
                        </a:lnSpc>
                        <a:spcAft>
                          <a:spcPts val="400"/>
                        </a:spcAft>
                        <a:buClr>
                          <a:srgbClr val="0C7B9C"/>
                        </a:buClr>
                        <a:buSzPct val="100000"/>
                        <a:defRPr>
                          <a:solidFill>
                            <a:schemeClr val="tx1"/>
                          </a:solidFill>
                          <a:latin typeface="Comic Sans MS" panose="030F0702030302020204" pitchFamily="66" charset="0"/>
                        </a:defRPr>
                      </a:lvl3pPr>
                      <a:lvl4pPr marL="1600200" indent="-228600">
                        <a:spcBef>
                          <a:spcPct val="20000"/>
                        </a:spcBef>
                        <a:buSzPct val="100000"/>
                        <a:defRPr>
                          <a:solidFill>
                            <a:schemeClr val="tx1"/>
                          </a:solidFill>
                          <a:latin typeface="Times New Roman" panose="02020603050405020304" pitchFamily="18" charset="0"/>
                        </a:defRPr>
                      </a:lvl4pPr>
                      <a:lvl5pPr marL="2057400" indent="-228600">
                        <a:spcBef>
                          <a:spcPct val="20000"/>
                        </a:spcBef>
                        <a:buSzPct val="100000"/>
                        <a:defRPr>
                          <a:solidFill>
                            <a:schemeClr val="tx1"/>
                          </a:solidFill>
                          <a:latin typeface="Times New Roman" panose="02020603050405020304" pitchFamily="18" charset="0"/>
                        </a:defRPr>
                      </a:lvl5pPr>
                      <a:lvl6pPr marL="2514600" indent="-228600" fontAlgn="base" latinLnBrk="1">
                        <a:spcBef>
                          <a:spcPct val="20000"/>
                        </a:spcBef>
                        <a:spcAft>
                          <a:spcPct val="0"/>
                        </a:spcAft>
                        <a:buSzPct val="100000"/>
                        <a:defRPr>
                          <a:solidFill>
                            <a:schemeClr val="tx1"/>
                          </a:solidFill>
                          <a:latin typeface="Times New Roman" panose="02020603050405020304" pitchFamily="18" charset="0"/>
                        </a:defRPr>
                      </a:lvl6pPr>
                      <a:lvl7pPr marL="2971800" indent="-228600" fontAlgn="base" latinLnBrk="1">
                        <a:spcBef>
                          <a:spcPct val="20000"/>
                        </a:spcBef>
                        <a:spcAft>
                          <a:spcPct val="0"/>
                        </a:spcAft>
                        <a:buSzPct val="100000"/>
                        <a:defRPr>
                          <a:solidFill>
                            <a:schemeClr val="tx1"/>
                          </a:solidFill>
                          <a:latin typeface="Times New Roman" panose="02020603050405020304" pitchFamily="18" charset="0"/>
                        </a:defRPr>
                      </a:lvl7pPr>
                      <a:lvl8pPr marL="3429000" indent="-228600" fontAlgn="base" latinLnBrk="1">
                        <a:spcBef>
                          <a:spcPct val="20000"/>
                        </a:spcBef>
                        <a:spcAft>
                          <a:spcPct val="0"/>
                        </a:spcAft>
                        <a:buSzPct val="100000"/>
                        <a:defRPr>
                          <a:solidFill>
                            <a:schemeClr val="tx1"/>
                          </a:solidFill>
                          <a:latin typeface="Times New Roman" panose="02020603050405020304" pitchFamily="18" charset="0"/>
                        </a:defRPr>
                      </a:lvl8pPr>
                      <a:lvl9pPr marL="3886200" indent="-228600" fontAlgn="base" latinLnBrk="1">
                        <a:spcBef>
                          <a:spcPct val="20000"/>
                        </a:spcBef>
                        <a:spcAft>
                          <a:spcPct val="0"/>
                        </a:spcAft>
                        <a:buSzPct val="100000"/>
                        <a:defRPr>
                          <a:solidFill>
                            <a:schemeClr val="tx1"/>
                          </a:solidFill>
                          <a:latin typeface="Times New Roman" panose="02020603050405020304" pitchFamily="18" charset="0"/>
                        </a:defRPr>
                      </a:lvl9pPr>
                    </a:lstStyle>
                    <a:p>
                      <a:pPr marL="0" marR="0" lvl="0" indent="0" algn="l" defTabSz="914400" rtl="0" eaLnBrk="1" fontAlgn="base" latinLnBrk="1" hangingPunct="1">
                        <a:lnSpc>
                          <a:spcPct val="100000"/>
                        </a:lnSpc>
                        <a:spcBef>
                          <a:spcPct val="0"/>
                        </a:spcBef>
                        <a:spcAft>
                          <a:spcPct val="0"/>
                        </a:spcAft>
                        <a:buClrTx/>
                        <a:buSzTx/>
                        <a:buFontTx/>
                        <a:buNone/>
                        <a:tabLst/>
                      </a:pPr>
                      <a:r>
                        <a:rPr kumimoji="0" lang="en-US" altLang="ko-KR" sz="1600" b="0" i="0" u="none" strike="noStrike" cap="none" normalizeH="0" baseline="0">
                          <a:ln>
                            <a:noFill/>
                          </a:ln>
                          <a:solidFill>
                            <a:srgbClr val="000000"/>
                          </a:solidFill>
                          <a:effectLst/>
                          <a:latin typeface="Comic Sans MS" panose="030F0702030302020204" pitchFamily="66" charset="0"/>
                          <a:ea typeface="굴림" panose="020B0600000101010101" pitchFamily="34" charset="-127"/>
                        </a:rPr>
                        <a:t>Content Provider</a:t>
                      </a:r>
                      <a:endParaRPr kumimoji="0" lang="ko-KR" altLang="en-US" sz="1600" b="0" i="0" u="none" strike="noStrike" cap="none" normalizeH="0" baseline="0">
                        <a:ln>
                          <a:noFill/>
                        </a:ln>
                        <a:solidFill>
                          <a:srgbClr val="000000"/>
                        </a:solidFill>
                        <a:effectLst/>
                        <a:latin typeface="Comic Sans MS" panose="030F0702030302020204" pitchFamily="66" charset="0"/>
                        <a:ea typeface="굴림" panose="020B0600000101010101" pitchFamily="34" charset="-127"/>
                      </a:endParaRPr>
                    </a:p>
                  </a:txBody>
                  <a:tcPr marL="68580" marR="68580" horzOverflow="overflow">
                    <a:lnL>
                      <a:noFill/>
                    </a:lnL>
                    <a:lnR>
                      <a:noFill/>
                    </a:lnR>
                    <a:lnT>
                      <a:noFill/>
                    </a:lnT>
                    <a:lnB>
                      <a:noFill/>
                    </a:lnB>
                    <a:lnTlToBr>
                      <a:noFill/>
                    </a:lnTlToBr>
                    <a:lnBlToTr>
                      <a:noFill/>
                    </a:lnBlToTr>
                    <a:solidFill>
                      <a:srgbClr val="E9EDF4"/>
                    </a:solidFill>
                  </a:tcPr>
                </a:tc>
                <a:tc>
                  <a:txBody>
                    <a:bodyPr/>
                    <a:lstStyle>
                      <a:lvl1pPr>
                        <a:lnSpc>
                          <a:spcPts val="2400"/>
                        </a:lnSpc>
                        <a:spcBef>
                          <a:spcPts val="600"/>
                        </a:spcBef>
                        <a:spcAft>
                          <a:spcPts val="400"/>
                        </a:spcAft>
                        <a:buClr>
                          <a:srgbClr val="0C7B9C"/>
                        </a:buClr>
                        <a:buSzPct val="75000"/>
                        <a:buFont typeface="Wingdings" panose="05000000000000000000" pitchFamily="2" charset="2"/>
                        <a:defRPr>
                          <a:solidFill>
                            <a:schemeClr val="tx1"/>
                          </a:solidFill>
                          <a:latin typeface="Comic Sans MS" panose="030F0702030302020204" pitchFamily="66" charset="0"/>
                        </a:defRPr>
                      </a:lvl1pPr>
                      <a:lvl2pPr marL="742950" indent="-285750">
                        <a:lnSpc>
                          <a:spcPts val="2400"/>
                        </a:lnSpc>
                        <a:spcAft>
                          <a:spcPts val="400"/>
                        </a:spcAft>
                        <a:buClr>
                          <a:srgbClr val="0C7B9C"/>
                        </a:buClr>
                        <a:buSzPct val="100000"/>
                        <a:buFont typeface="Arial" panose="020B0604020202020204" pitchFamily="34" charset="0"/>
                        <a:defRPr>
                          <a:solidFill>
                            <a:schemeClr val="tx1"/>
                          </a:solidFill>
                          <a:latin typeface="Comic Sans MS" panose="030F0702030302020204" pitchFamily="66" charset="0"/>
                        </a:defRPr>
                      </a:lvl2pPr>
                      <a:lvl3pPr marL="1143000" indent="-228600">
                        <a:lnSpc>
                          <a:spcPts val="2400"/>
                        </a:lnSpc>
                        <a:spcAft>
                          <a:spcPts val="400"/>
                        </a:spcAft>
                        <a:buClr>
                          <a:srgbClr val="0C7B9C"/>
                        </a:buClr>
                        <a:buSzPct val="100000"/>
                        <a:defRPr>
                          <a:solidFill>
                            <a:schemeClr val="tx1"/>
                          </a:solidFill>
                          <a:latin typeface="Comic Sans MS" panose="030F0702030302020204" pitchFamily="66" charset="0"/>
                        </a:defRPr>
                      </a:lvl3pPr>
                      <a:lvl4pPr marL="1600200" indent="-228600">
                        <a:spcBef>
                          <a:spcPct val="20000"/>
                        </a:spcBef>
                        <a:buSzPct val="100000"/>
                        <a:defRPr>
                          <a:solidFill>
                            <a:schemeClr val="tx1"/>
                          </a:solidFill>
                          <a:latin typeface="Times New Roman" panose="02020603050405020304" pitchFamily="18" charset="0"/>
                        </a:defRPr>
                      </a:lvl4pPr>
                      <a:lvl5pPr marL="2057400" indent="-228600">
                        <a:spcBef>
                          <a:spcPct val="20000"/>
                        </a:spcBef>
                        <a:buSzPct val="100000"/>
                        <a:defRPr>
                          <a:solidFill>
                            <a:schemeClr val="tx1"/>
                          </a:solidFill>
                          <a:latin typeface="Times New Roman" panose="02020603050405020304" pitchFamily="18" charset="0"/>
                        </a:defRPr>
                      </a:lvl5pPr>
                      <a:lvl6pPr marL="2514600" indent="-228600" fontAlgn="base" latinLnBrk="1">
                        <a:spcBef>
                          <a:spcPct val="20000"/>
                        </a:spcBef>
                        <a:spcAft>
                          <a:spcPct val="0"/>
                        </a:spcAft>
                        <a:buSzPct val="100000"/>
                        <a:defRPr>
                          <a:solidFill>
                            <a:schemeClr val="tx1"/>
                          </a:solidFill>
                          <a:latin typeface="Times New Roman" panose="02020603050405020304" pitchFamily="18" charset="0"/>
                        </a:defRPr>
                      </a:lvl6pPr>
                      <a:lvl7pPr marL="2971800" indent="-228600" fontAlgn="base" latinLnBrk="1">
                        <a:spcBef>
                          <a:spcPct val="20000"/>
                        </a:spcBef>
                        <a:spcAft>
                          <a:spcPct val="0"/>
                        </a:spcAft>
                        <a:buSzPct val="100000"/>
                        <a:defRPr>
                          <a:solidFill>
                            <a:schemeClr val="tx1"/>
                          </a:solidFill>
                          <a:latin typeface="Times New Roman" panose="02020603050405020304" pitchFamily="18" charset="0"/>
                        </a:defRPr>
                      </a:lvl7pPr>
                      <a:lvl8pPr marL="3429000" indent="-228600" fontAlgn="base" latinLnBrk="1">
                        <a:spcBef>
                          <a:spcPct val="20000"/>
                        </a:spcBef>
                        <a:spcAft>
                          <a:spcPct val="0"/>
                        </a:spcAft>
                        <a:buSzPct val="100000"/>
                        <a:defRPr>
                          <a:solidFill>
                            <a:schemeClr val="tx1"/>
                          </a:solidFill>
                          <a:latin typeface="Times New Roman" panose="02020603050405020304" pitchFamily="18" charset="0"/>
                        </a:defRPr>
                      </a:lvl8pPr>
                      <a:lvl9pPr marL="3886200" indent="-228600" fontAlgn="base" latinLnBrk="1">
                        <a:spcBef>
                          <a:spcPct val="20000"/>
                        </a:spcBef>
                        <a:spcAft>
                          <a:spcPct val="0"/>
                        </a:spcAft>
                        <a:buSzPct val="100000"/>
                        <a:defRPr>
                          <a:solidFill>
                            <a:schemeClr val="tx1"/>
                          </a:solidFill>
                          <a:latin typeface="Times New Roman" panose="02020603050405020304" pitchFamily="18" charset="0"/>
                        </a:defRPr>
                      </a:lvl9pPr>
                    </a:lstStyle>
                    <a:p>
                      <a:pPr marL="0" marR="0" lvl="0" indent="0" algn="l" defTabSz="914400" rtl="0" eaLnBrk="1" fontAlgn="base" latinLnBrk="1" hangingPunct="1">
                        <a:lnSpc>
                          <a:spcPct val="100000"/>
                        </a:lnSpc>
                        <a:spcBef>
                          <a:spcPct val="0"/>
                        </a:spcBef>
                        <a:spcAft>
                          <a:spcPct val="0"/>
                        </a:spcAft>
                        <a:buClrTx/>
                        <a:buSzTx/>
                        <a:buFontTx/>
                        <a:buNone/>
                        <a:tabLst/>
                      </a:pPr>
                      <a:r>
                        <a:rPr kumimoji="0" lang="en-US" altLang="ko-KR" sz="1600" b="0" i="0" u="none" strike="noStrike" cap="none" normalizeH="0" baseline="0" dirty="0">
                          <a:ln>
                            <a:noFill/>
                          </a:ln>
                          <a:solidFill>
                            <a:srgbClr val="000000"/>
                          </a:solidFill>
                          <a:effectLst/>
                          <a:latin typeface="Comic Sans MS" panose="030F0702030302020204" pitchFamily="66" charset="0"/>
                          <a:ea typeface="굴림" panose="020B0600000101010101" pitchFamily="34" charset="-127"/>
                        </a:rPr>
                        <a:t>Component that enables applications to share data</a:t>
                      </a:r>
                      <a:endParaRPr kumimoji="0" lang="ko-KR" altLang="en-US" sz="1600" b="0" i="0" u="none" strike="noStrike" cap="none" normalizeH="0" baseline="0" dirty="0">
                        <a:ln>
                          <a:noFill/>
                        </a:ln>
                        <a:solidFill>
                          <a:srgbClr val="000000"/>
                        </a:solidFill>
                        <a:effectLst/>
                        <a:latin typeface="Comic Sans MS" panose="030F0702030302020204" pitchFamily="66" charset="0"/>
                        <a:ea typeface="굴림" panose="020B0600000101010101" pitchFamily="34" charset="-127"/>
                      </a:endParaRPr>
                    </a:p>
                  </a:txBody>
                  <a:tcPr marL="68580" marR="68580" horzOverflow="overflow">
                    <a:lnL>
                      <a:noFill/>
                    </a:lnL>
                    <a:lnR>
                      <a:noFill/>
                    </a:lnR>
                    <a:lnT>
                      <a:noFill/>
                    </a:lnT>
                    <a:lnB>
                      <a:noFill/>
                    </a:lnB>
                    <a:lnTlToBr>
                      <a:noFill/>
                    </a:lnTlToBr>
                    <a:lnBlToTr>
                      <a:noFill/>
                    </a:lnBlToTr>
                    <a:solidFill>
                      <a:srgbClr val="E9EDF4"/>
                    </a:solidFill>
                  </a:tcPr>
                </a:tc>
                <a:extLst>
                  <a:ext uri="{0D108BD9-81ED-4DB2-BD59-A6C34878D82A}">
                    <a16:rowId xmlns:a16="http://schemas.microsoft.com/office/drawing/2014/main" val="10004"/>
                  </a:ext>
                </a:extLst>
              </a:tr>
            </a:tbl>
          </a:graphicData>
        </a:graphic>
      </p:graphicFrame>
      <p:sp>
        <p:nvSpPr>
          <p:cNvPr id="3" name="Footer Placeholder 2"/>
          <p:cNvSpPr>
            <a:spLocks noGrp="1"/>
          </p:cNvSpPr>
          <p:nvPr>
            <p:ph type="ftr" sz="quarter" idx="11"/>
          </p:nvPr>
        </p:nvSpPr>
        <p:spPr/>
        <p:txBody>
          <a:bodyPr/>
          <a:lstStyle/>
          <a:p>
            <a:r>
              <a:rPr lang="en-US"/>
              <a:t>Unit-II Application                                   by Prof. J. Christy Jackson</a:t>
            </a:r>
          </a:p>
        </p:txBody>
      </p:sp>
    </p:spTree>
    <p:extLst>
      <p:ext uri="{BB962C8B-B14F-4D97-AF65-F5344CB8AC3E}">
        <p14:creationId xmlns:p14="http://schemas.microsoft.com/office/powerpoint/2010/main" val="30540871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pPr eaLnBrk="1" hangingPunct="1">
              <a:defRPr/>
            </a:pPr>
            <a:r>
              <a:rPr lang="en-US" altLang="ko-KR">
                <a:effectLst>
                  <a:outerShdw blurRad="38100" dist="38100" dir="2700000" algn="tl">
                    <a:srgbClr val="C0C0C0"/>
                  </a:outerShdw>
                </a:effectLst>
                <a:ea typeface="굴림" panose="020B0600000101010101" pitchFamily="34" charset="-127"/>
              </a:rPr>
              <a:t>Components - Activity</a:t>
            </a:r>
            <a:endParaRPr lang="ko-KR" altLang="en-US">
              <a:effectLst>
                <a:outerShdw blurRad="38100" dist="38100" dir="2700000" algn="tl">
                  <a:srgbClr val="C0C0C0"/>
                </a:outerShdw>
              </a:effectLst>
              <a:ea typeface="굴림" panose="020B0600000101010101" pitchFamily="34" charset="-127"/>
            </a:endParaRPr>
          </a:p>
        </p:txBody>
      </p:sp>
      <p:sp>
        <p:nvSpPr>
          <p:cNvPr id="7171" name="내용 개체 틀 2"/>
          <p:cNvSpPr>
            <a:spLocks noGrp="1"/>
          </p:cNvSpPr>
          <p:nvPr>
            <p:ph idx="1"/>
          </p:nvPr>
        </p:nvSpPr>
        <p:spPr>
          <a:xfrm>
            <a:off x="381000" y="1587500"/>
            <a:ext cx="7848599" cy="2984500"/>
          </a:xfrm>
        </p:spPr>
        <p:txBody>
          <a:bodyPr>
            <a:normAutofit fontScale="85000" lnSpcReduction="20000"/>
          </a:bodyPr>
          <a:lstStyle/>
          <a:p>
            <a:pPr eaLnBrk="1" hangingPunct="1"/>
            <a:r>
              <a:rPr lang="en-US" altLang="ko-KR" dirty="0">
                <a:ea typeface="굴림" panose="020B0600000101010101" pitchFamily="34" charset="-127"/>
              </a:rPr>
              <a:t>An activity is usually a single screen:</a:t>
            </a:r>
            <a:endParaRPr lang="ko-KR" altLang="en-US" sz="2800" dirty="0">
              <a:ea typeface="굴림" panose="020B0600000101010101" pitchFamily="34" charset="-127"/>
            </a:endParaRPr>
          </a:p>
          <a:p>
            <a:pPr lvl="1" eaLnBrk="1" hangingPunct="1"/>
            <a:r>
              <a:rPr lang="en-US" altLang="ko-KR" dirty="0">
                <a:ea typeface="굴림" panose="020B0600000101010101" pitchFamily="34" charset="-127"/>
              </a:rPr>
              <a:t>Implemented as a single class extending Activity.</a:t>
            </a:r>
            <a:endParaRPr lang="ko-KR" altLang="en-US" sz="2800" dirty="0">
              <a:ea typeface="굴림" panose="020B0600000101010101" pitchFamily="34" charset="-127"/>
            </a:endParaRPr>
          </a:p>
          <a:p>
            <a:pPr lvl="1" eaLnBrk="1" hangingPunct="1"/>
            <a:r>
              <a:rPr lang="en-US" altLang="ko-KR" dirty="0">
                <a:ea typeface="굴림" panose="020B0600000101010101" pitchFamily="34" charset="-127"/>
              </a:rPr>
              <a:t>Displays user interface controls (views).</a:t>
            </a:r>
            <a:endParaRPr lang="ko-KR" altLang="en-US" sz="2800" dirty="0">
              <a:ea typeface="굴림" panose="020B0600000101010101" pitchFamily="34" charset="-127"/>
            </a:endParaRPr>
          </a:p>
          <a:p>
            <a:pPr lvl="1" eaLnBrk="1" hangingPunct="1"/>
            <a:r>
              <a:rPr lang="en-US" altLang="ko-KR" dirty="0">
                <a:ea typeface="굴림" panose="020B0600000101010101" pitchFamily="34" charset="-127"/>
              </a:rPr>
              <a:t>Reacts on user input/events.</a:t>
            </a:r>
            <a:endParaRPr lang="ko-KR" altLang="en-US" sz="2800" dirty="0">
              <a:ea typeface="굴림" panose="020B0600000101010101" pitchFamily="34" charset="-127"/>
            </a:endParaRPr>
          </a:p>
          <a:p>
            <a:pPr eaLnBrk="1" hangingPunct="1"/>
            <a:r>
              <a:rPr lang="en-US" altLang="ko-KR" dirty="0">
                <a:ea typeface="굴림" panose="020B0600000101010101" pitchFamily="34" charset="-127"/>
              </a:rPr>
              <a:t>An application typically consists of several screens:</a:t>
            </a:r>
            <a:endParaRPr lang="ko-KR" altLang="en-US" sz="2800" dirty="0">
              <a:ea typeface="굴림" panose="020B0600000101010101" pitchFamily="34" charset="-127"/>
            </a:endParaRPr>
          </a:p>
          <a:p>
            <a:pPr lvl="1" eaLnBrk="1" hangingPunct="1"/>
            <a:r>
              <a:rPr lang="en-US" altLang="ko-KR" dirty="0">
                <a:ea typeface="굴림" panose="020B0600000101010101" pitchFamily="34" charset="-127"/>
              </a:rPr>
              <a:t>Each screen is implemented by one activity.</a:t>
            </a:r>
            <a:endParaRPr lang="ko-KR" altLang="en-US" sz="2800" dirty="0">
              <a:ea typeface="굴림" panose="020B0600000101010101" pitchFamily="34" charset="-127"/>
            </a:endParaRPr>
          </a:p>
          <a:p>
            <a:pPr lvl="1" eaLnBrk="1" hangingPunct="1"/>
            <a:r>
              <a:rPr lang="en-US" altLang="ko-KR" dirty="0">
                <a:ea typeface="굴림" panose="020B0600000101010101" pitchFamily="34" charset="-127"/>
              </a:rPr>
              <a:t>Moving to the next screen means starting a new activity.</a:t>
            </a:r>
            <a:endParaRPr lang="ko-KR" altLang="en-US" sz="2800" dirty="0">
              <a:ea typeface="굴림" panose="020B0600000101010101" pitchFamily="34" charset="-127"/>
            </a:endParaRPr>
          </a:p>
          <a:p>
            <a:pPr lvl="1" eaLnBrk="1" hangingPunct="1"/>
            <a:r>
              <a:rPr lang="en-US" altLang="ko-KR" dirty="0">
                <a:ea typeface="굴림" panose="020B0600000101010101" pitchFamily="34" charset="-127"/>
              </a:rPr>
              <a:t>An activity may return a result to the previous activity.</a:t>
            </a:r>
            <a:endParaRPr lang="ko-KR" altLang="en-US" sz="2800" dirty="0">
              <a:ea typeface="굴림" panose="020B0600000101010101" pitchFamily="34" charset="-127"/>
            </a:endParaRPr>
          </a:p>
        </p:txBody>
      </p:sp>
      <p:pic>
        <p:nvPicPr>
          <p:cNvPr id="7172" name="그림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5600" y="4724400"/>
            <a:ext cx="3371850" cy="213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r>
              <a:rPr lang="en-US"/>
              <a:t>Unit-II Application                                   by Prof. J. Christy Jackson</a:t>
            </a:r>
          </a:p>
        </p:txBody>
      </p:sp>
    </p:spTree>
    <p:extLst>
      <p:ext uri="{BB962C8B-B14F-4D97-AF65-F5344CB8AC3E}">
        <p14:creationId xmlns:p14="http://schemas.microsoft.com/office/powerpoint/2010/main" val="170149059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pPr eaLnBrk="1" hangingPunct="1">
              <a:defRPr/>
            </a:pPr>
            <a:r>
              <a:rPr lang="en-US" altLang="ko-KR">
                <a:effectLst>
                  <a:outerShdw blurRad="38100" dist="38100" dir="2700000" algn="tl">
                    <a:srgbClr val="C0C0C0"/>
                  </a:outerShdw>
                </a:effectLst>
                <a:ea typeface="굴림" panose="020B0600000101010101" pitchFamily="34" charset="-127"/>
              </a:rPr>
              <a:t>Components - Activity (Cont)</a:t>
            </a:r>
            <a:endParaRPr lang="ko-KR" altLang="en-US">
              <a:ea typeface="굴림" panose="020B0600000101010101" pitchFamily="34" charset="-127"/>
            </a:endParaRPr>
          </a:p>
        </p:txBody>
      </p:sp>
      <p:sp>
        <p:nvSpPr>
          <p:cNvPr id="8195" name="내용 개체 틀 2"/>
          <p:cNvSpPr>
            <a:spLocks noGrp="1"/>
          </p:cNvSpPr>
          <p:nvPr>
            <p:ph idx="1"/>
          </p:nvPr>
        </p:nvSpPr>
        <p:spPr>
          <a:xfrm>
            <a:off x="457199" y="1587500"/>
            <a:ext cx="7239001" cy="3213100"/>
          </a:xfrm>
        </p:spPr>
        <p:txBody>
          <a:bodyPr>
            <a:normAutofit/>
          </a:bodyPr>
          <a:lstStyle/>
          <a:p>
            <a:pPr eaLnBrk="1" hangingPunct="1"/>
            <a:r>
              <a:rPr lang="en-US" altLang="ko-KR" dirty="0">
                <a:ea typeface="굴림" panose="020B0600000101010101" pitchFamily="34" charset="-127"/>
              </a:rPr>
              <a:t>Typically, one of the activities is marked as the first one that should be presented to the user when the application is launched.</a:t>
            </a:r>
          </a:p>
          <a:p>
            <a:pPr eaLnBrk="1" hangingPunct="1"/>
            <a:r>
              <a:rPr lang="en-US" altLang="ko-KR" dirty="0">
                <a:ea typeface="굴림" panose="020B0600000101010101" pitchFamily="34" charset="-127"/>
              </a:rPr>
              <a:t>Created “Activity” must be defined into the application’s manifest.</a:t>
            </a:r>
          </a:p>
          <a:p>
            <a:pPr eaLnBrk="1" hangingPunct="1">
              <a:buFont typeface="Wingdings" panose="05000000000000000000" pitchFamily="2" charset="2"/>
              <a:buNone/>
            </a:pPr>
            <a:endParaRPr lang="ko-KR" altLang="en-US" dirty="0">
              <a:ea typeface="굴림" panose="020B0600000101010101" pitchFamily="34" charset="-127"/>
            </a:endParaRPr>
          </a:p>
        </p:txBody>
      </p:sp>
      <p:sp>
        <p:nvSpPr>
          <p:cNvPr id="3" name="Footer Placeholder 2"/>
          <p:cNvSpPr>
            <a:spLocks noGrp="1"/>
          </p:cNvSpPr>
          <p:nvPr>
            <p:ph type="ftr" sz="quarter" idx="11"/>
          </p:nvPr>
        </p:nvSpPr>
        <p:spPr/>
        <p:txBody>
          <a:bodyPr/>
          <a:lstStyle/>
          <a:p>
            <a:r>
              <a:rPr lang="en-US"/>
              <a:t>Unit-II Application                                   by Prof. J. Christy Jackson</a:t>
            </a:r>
          </a:p>
        </p:txBody>
      </p:sp>
    </p:spTree>
    <p:extLst>
      <p:ext uri="{BB962C8B-B14F-4D97-AF65-F5344CB8AC3E}">
        <p14:creationId xmlns:p14="http://schemas.microsoft.com/office/powerpoint/2010/main" val="267921114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pPr eaLnBrk="1" hangingPunct="1">
              <a:defRPr/>
            </a:pPr>
            <a:r>
              <a:rPr lang="en-US" altLang="ko-KR">
                <a:effectLst>
                  <a:outerShdw blurRad="38100" dist="38100" dir="2700000" algn="tl">
                    <a:srgbClr val="C0C0C0"/>
                  </a:outerShdw>
                </a:effectLst>
                <a:ea typeface="굴림" panose="020B0600000101010101" pitchFamily="34" charset="-127"/>
              </a:rPr>
              <a:t>Components - Service</a:t>
            </a:r>
            <a:endParaRPr lang="ko-KR" altLang="en-US">
              <a:effectLst>
                <a:outerShdw blurRad="38100" dist="38100" dir="2700000" algn="tl">
                  <a:srgbClr val="C0C0C0"/>
                </a:outerShdw>
              </a:effectLst>
              <a:ea typeface="굴림" panose="020B0600000101010101" pitchFamily="34" charset="-127"/>
            </a:endParaRPr>
          </a:p>
        </p:txBody>
      </p:sp>
      <p:sp>
        <p:nvSpPr>
          <p:cNvPr id="9219" name="내용 개체 틀 2"/>
          <p:cNvSpPr>
            <a:spLocks noGrp="1"/>
          </p:cNvSpPr>
          <p:nvPr>
            <p:ph idx="1"/>
          </p:nvPr>
        </p:nvSpPr>
        <p:spPr>
          <a:xfrm>
            <a:off x="533400" y="1587500"/>
            <a:ext cx="7619999" cy="3441700"/>
          </a:xfrm>
        </p:spPr>
        <p:txBody>
          <a:bodyPr>
            <a:normAutofit fontScale="77500" lnSpcReduction="20000"/>
          </a:bodyPr>
          <a:lstStyle/>
          <a:p>
            <a:pPr eaLnBrk="1" hangingPunct="1"/>
            <a:r>
              <a:rPr lang="en-US" altLang="ko-KR" dirty="0">
                <a:ea typeface="굴림" panose="020B0600000101010101" pitchFamily="34" charset="-127"/>
              </a:rPr>
              <a:t>A service does not have a visual user interface, but rather runs in the background for an indefinite period time.</a:t>
            </a:r>
          </a:p>
          <a:p>
            <a:pPr algn="ctr" eaLnBrk="1" hangingPunct="1">
              <a:buFont typeface="Wingdings" panose="05000000000000000000" pitchFamily="2" charset="2"/>
              <a:buNone/>
            </a:pPr>
            <a:r>
              <a:rPr lang="en-US" altLang="ko-KR" dirty="0">
                <a:ea typeface="굴림" panose="020B0600000101010101" pitchFamily="34" charset="-127"/>
              </a:rPr>
              <a:t>Example: music player, network download, </a:t>
            </a:r>
            <a:r>
              <a:rPr lang="en-US" altLang="ko-KR" dirty="0" err="1">
                <a:ea typeface="굴림" panose="020B0600000101010101" pitchFamily="34" charset="-127"/>
              </a:rPr>
              <a:t>etc</a:t>
            </a:r>
            <a:endParaRPr lang="en-US" altLang="ko-KR" dirty="0">
              <a:ea typeface="굴림" panose="020B0600000101010101" pitchFamily="34" charset="-127"/>
            </a:endParaRPr>
          </a:p>
          <a:p>
            <a:pPr eaLnBrk="1" hangingPunct="1"/>
            <a:r>
              <a:rPr lang="en-US" altLang="ko-KR" dirty="0">
                <a:ea typeface="굴림" panose="020B0600000101010101" pitchFamily="34" charset="-127"/>
              </a:rPr>
              <a:t>Each service extends the Service base class.</a:t>
            </a:r>
          </a:p>
          <a:p>
            <a:pPr eaLnBrk="1" hangingPunct="1"/>
            <a:r>
              <a:rPr lang="en-US" altLang="ko-KR" dirty="0">
                <a:ea typeface="굴림" panose="020B0600000101010101" pitchFamily="34" charset="-127"/>
              </a:rPr>
              <a:t>It is possible to bind to a running service and start the service if it's not already running.</a:t>
            </a:r>
          </a:p>
          <a:p>
            <a:pPr eaLnBrk="1" hangingPunct="1"/>
            <a:r>
              <a:rPr lang="en-US" altLang="ko-KR" dirty="0">
                <a:ea typeface="굴림" panose="020B0600000101010101" pitchFamily="34" charset="-127"/>
              </a:rPr>
              <a:t>While connected, it is possible communicate with the service through an interface defined in an AIDL (Android Interface Definition Language).</a:t>
            </a:r>
          </a:p>
          <a:p>
            <a:pPr eaLnBrk="1" hangingPunct="1"/>
            <a:endParaRPr lang="ko-KR" altLang="en-US" dirty="0">
              <a:ea typeface="굴림" panose="020B0600000101010101" pitchFamily="34" charset="-127"/>
            </a:endParaRPr>
          </a:p>
        </p:txBody>
      </p:sp>
      <p:grpSp>
        <p:nvGrpSpPr>
          <p:cNvPr id="9220" name="그룹 22"/>
          <p:cNvGrpSpPr>
            <a:grpSpLocks/>
          </p:cNvGrpSpPr>
          <p:nvPr/>
        </p:nvGrpSpPr>
        <p:grpSpPr bwMode="auto">
          <a:xfrm>
            <a:off x="1714500" y="4953000"/>
            <a:ext cx="5943600" cy="1878687"/>
            <a:chOff x="762000" y="4953000"/>
            <a:chExt cx="7924800" cy="1878687"/>
          </a:xfrm>
        </p:grpSpPr>
        <p:sp>
          <p:nvSpPr>
            <p:cNvPr id="4" name="직사각형 3"/>
            <p:cNvSpPr/>
            <p:nvPr/>
          </p:nvSpPr>
          <p:spPr>
            <a:xfrm>
              <a:off x="838200" y="4953000"/>
              <a:ext cx="1143000" cy="1143000"/>
            </a:xfrm>
            <a:prstGeom prst="rect">
              <a:avLst/>
            </a:prstGeom>
            <a:solidFill>
              <a:schemeClr val="bg1">
                <a:lumMod val="85000"/>
              </a:schemeClr>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defRPr/>
              </a:pPr>
              <a:endParaRPr lang="ko-KR" altLang="en-US">
                <a:solidFill>
                  <a:srgbClr val="FFFFFF"/>
                </a:solidFill>
                <a:latin typeface="Comic Sans MS" panose="030F0702030302020204" pitchFamily="66" charset="0"/>
                <a:ea typeface="굴림" panose="020B0600000101010101" pitchFamily="34" charset="-127"/>
              </a:endParaRPr>
            </a:p>
          </p:txBody>
        </p:sp>
        <p:sp>
          <p:nvSpPr>
            <p:cNvPr id="5" name="모서리가 둥근 직사각형 4"/>
            <p:cNvSpPr/>
            <p:nvPr/>
          </p:nvSpPr>
          <p:spPr>
            <a:xfrm>
              <a:off x="914400" y="5029200"/>
              <a:ext cx="990600" cy="533400"/>
            </a:xfrm>
            <a:prstGeom prst="round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defRPr/>
              </a:pPr>
              <a:endParaRPr lang="ko-KR" altLang="en-US">
                <a:solidFill>
                  <a:srgbClr val="FFFFFF"/>
                </a:solidFill>
                <a:latin typeface="Comic Sans MS" panose="030F0702030302020204" pitchFamily="66" charset="0"/>
                <a:ea typeface="굴림" panose="020B0600000101010101" pitchFamily="34" charset="-127"/>
              </a:endParaRPr>
            </a:p>
          </p:txBody>
        </p:sp>
        <p:sp>
          <p:nvSpPr>
            <p:cNvPr id="6" name="직사각형 5"/>
            <p:cNvSpPr/>
            <p:nvPr/>
          </p:nvSpPr>
          <p:spPr>
            <a:xfrm>
              <a:off x="914400" y="5638800"/>
              <a:ext cx="457200" cy="152400"/>
            </a:xfrm>
            <a:prstGeom prst="rect">
              <a:avLst/>
            </a:prstGeom>
            <a:solidFill>
              <a:schemeClr val="accent3">
                <a:lumMod val="20000"/>
                <a:lumOff val="80000"/>
              </a:schemeClr>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defRPr/>
              </a:pPr>
              <a:endParaRPr lang="ko-KR" altLang="en-US">
                <a:solidFill>
                  <a:srgbClr val="FFFFFF"/>
                </a:solidFill>
                <a:latin typeface="Comic Sans MS" panose="030F0702030302020204" pitchFamily="66" charset="0"/>
                <a:ea typeface="굴림" panose="020B0600000101010101" pitchFamily="34" charset="-127"/>
              </a:endParaRPr>
            </a:p>
          </p:txBody>
        </p:sp>
        <p:sp>
          <p:nvSpPr>
            <p:cNvPr id="7" name="직사각형 6"/>
            <p:cNvSpPr/>
            <p:nvPr/>
          </p:nvSpPr>
          <p:spPr>
            <a:xfrm>
              <a:off x="1447800" y="5638800"/>
              <a:ext cx="457200" cy="152400"/>
            </a:xfrm>
            <a:prstGeom prst="rect">
              <a:avLst/>
            </a:prstGeom>
            <a:solidFill>
              <a:schemeClr val="accent3">
                <a:lumMod val="20000"/>
                <a:lumOff val="80000"/>
              </a:schemeClr>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defRPr/>
              </a:pPr>
              <a:endParaRPr lang="ko-KR" altLang="en-US">
                <a:solidFill>
                  <a:srgbClr val="FFFFFF"/>
                </a:solidFill>
                <a:latin typeface="Comic Sans MS" panose="030F0702030302020204" pitchFamily="66" charset="0"/>
                <a:ea typeface="굴림" panose="020B0600000101010101" pitchFamily="34" charset="-127"/>
              </a:endParaRPr>
            </a:p>
          </p:txBody>
        </p:sp>
        <p:sp>
          <p:nvSpPr>
            <p:cNvPr id="8" name="직사각형 7"/>
            <p:cNvSpPr/>
            <p:nvPr/>
          </p:nvSpPr>
          <p:spPr>
            <a:xfrm>
              <a:off x="914400" y="5867400"/>
              <a:ext cx="457200" cy="152400"/>
            </a:xfrm>
            <a:prstGeom prst="rect">
              <a:avLst/>
            </a:prstGeom>
            <a:solidFill>
              <a:schemeClr val="accent3">
                <a:lumMod val="20000"/>
                <a:lumOff val="80000"/>
              </a:schemeClr>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defRPr/>
              </a:pPr>
              <a:endParaRPr lang="ko-KR" altLang="en-US">
                <a:solidFill>
                  <a:srgbClr val="FFFFFF"/>
                </a:solidFill>
                <a:latin typeface="Comic Sans MS" panose="030F0702030302020204" pitchFamily="66" charset="0"/>
                <a:ea typeface="굴림" panose="020B0600000101010101" pitchFamily="34" charset="-127"/>
              </a:endParaRPr>
            </a:p>
          </p:txBody>
        </p:sp>
        <p:sp>
          <p:nvSpPr>
            <p:cNvPr id="9" name="직사각형 8"/>
            <p:cNvSpPr/>
            <p:nvPr/>
          </p:nvSpPr>
          <p:spPr>
            <a:xfrm>
              <a:off x="1447800" y="5867400"/>
              <a:ext cx="457200" cy="152400"/>
            </a:xfrm>
            <a:prstGeom prst="rect">
              <a:avLst/>
            </a:prstGeom>
            <a:solidFill>
              <a:schemeClr val="accent3">
                <a:lumMod val="20000"/>
                <a:lumOff val="80000"/>
              </a:schemeClr>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defRPr/>
              </a:pPr>
              <a:endParaRPr lang="ko-KR" altLang="en-US">
                <a:solidFill>
                  <a:srgbClr val="FFFFFF"/>
                </a:solidFill>
                <a:latin typeface="Comic Sans MS" panose="030F0702030302020204" pitchFamily="66" charset="0"/>
                <a:ea typeface="굴림" panose="020B0600000101010101" pitchFamily="34" charset="-127"/>
              </a:endParaRPr>
            </a:p>
          </p:txBody>
        </p:sp>
        <p:sp>
          <p:nvSpPr>
            <p:cNvPr id="9237" name="TextBox 9"/>
            <p:cNvSpPr txBox="1">
              <a:spLocks noChangeArrowheads="1"/>
            </p:cNvSpPr>
            <p:nvPr/>
          </p:nvSpPr>
          <p:spPr bwMode="auto">
            <a:xfrm>
              <a:off x="762000" y="6093023"/>
              <a:ext cx="1371600"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latinLnBrk="1">
                <a:lnSpc>
                  <a:spcPts val="2400"/>
                </a:lnSpc>
                <a:spcBef>
                  <a:spcPts val="600"/>
                </a:spcBef>
                <a:spcAft>
                  <a:spcPts val="400"/>
                </a:spcAft>
                <a:buClr>
                  <a:srgbClr val="0C7B9C"/>
                </a:buClr>
                <a:buSzPct val="75000"/>
                <a:buFont typeface="Wingdings" panose="05000000000000000000" pitchFamily="2" charset="2"/>
                <a:buChar char="l"/>
                <a:defRPr sz="2000">
                  <a:solidFill>
                    <a:schemeClr val="tx1"/>
                  </a:solidFill>
                  <a:latin typeface="Comic Sans MS" panose="030F0702030302020204" pitchFamily="66" charset="0"/>
                </a:defRPr>
              </a:lvl1pPr>
              <a:lvl2pPr marL="742950" indent="-285750" latinLnBrk="1">
                <a:lnSpc>
                  <a:spcPts val="2400"/>
                </a:lnSpc>
                <a:spcAft>
                  <a:spcPts val="400"/>
                </a:spcAft>
                <a:buClr>
                  <a:srgbClr val="0C7B9C"/>
                </a:buClr>
                <a:buSzPct val="100000"/>
                <a:buFont typeface="Arial" panose="020B0604020202020204" pitchFamily="34" charset="0"/>
                <a:buChar char="—"/>
                <a:defRPr sz="2000">
                  <a:solidFill>
                    <a:schemeClr val="tx1"/>
                  </a:solidFill>
                  <a:latin typeface="Comic Sans MS" panose="030F0702030302020204" pitchFamily="66" charset="0"/>
                </a:defRPr>
              </a:lvl2pPr>
              <a:lvl3pPr marL="1143000" indent="-228600" latinLnBrk="1">
                <a:lnSpc>
                  <a:spcPts val="2400"/>
                </a:lnSpc>
                <a:spcAft>
                  <a:spcPts val="400"/>
                </a:spcAft>
                <a:buClr>
                  <a:srgbClr val="0C7B9C"/>
                </a:buClr>
                <a:buSzPct val="100000"/>
                <a:buChar char="–"/>
                <a:defRPr sz="2000">
                  <a:solidFill>
                    <a:schemeClr val="tx1"/>
                  </a:solidFill>
                  <a:latin typeface="Comic Sans MS" panose="030F0702030302020204" pitchFamily="66" charset="0"/>
                </a:defRPr>
              </a:lvl3pPr>
              <a:lvl4pPr marL="1600200" indent="-228600" latinLnBrk="1">
                <a:spcBef>
                  <a:spcPct val="20000"/>
                </a:spcBef>
                <a:buSzPct val="100000"/>
                <a:buChar char="–"/>
                <a:defRPr sz="2000">
                  <a:solidFill>
                    <a:schemeClr val="tx1"/>
                  </a:solidFill>
                  <a:latin typeface="Times New Roman" panose="02020603050405020304" pitchFamily="18" charset="0"/>
                </a:defRPr>
              </a:lvl4pPr>
              <a:lvl5pPr marL="2057400" indent="-228600" latinLnBrk="1">
                <a:spcBef>
                  <a:spcPct val="20000"/>
                </a:spcBef>
                <a:buSzPct val="100000"/>
                <a:buChar char="•"/>
                <a:defRPr sz="2000">
                  <a:solidFill>
                    <a:schemeClr val="tx1"/>
                  </a:solidFill>
                  <a:latin typeface="Times New Roman" panose="02020603050405020304" pitchFamily="18" charset="0"/>
                </a:defRPr>
              </a:lvl5pPr>
              <a:lvl6pPr marL="2514600" indent="-228600" eaLnBrk="0" fontAlgn="base" latinLnBrk="1"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latinLnBrk="1"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latinLnBrk="1"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latinLnBrk="1"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lgn="ctr" latinLnBrk="0">
                <a:lnSpc>
                  <a:spcPct val="100000"/>
                </a:lnSpc>
                <a:spcBef>
                  <a:spcPct val="0"/>
                </a:spcBef>
                <a:spcAft>
                  <a:spcPct val="0"/>
                </a:spcAft>
                <a:buClrTx/>
                <a:buSzTx/>
                <a:buFontTx/>
                <a:buNone/>
              </a:pPr>
              <a:r>
                <a:rPr lang="en-US" altLang="ko-KR" sz="1400">
                  <a:latin typeface="Meiryo" panose="020B0604030504040204" pitchFamily="34" charset="-128"/>
                  <a:ea typeface="Meiryo" panose="020B0604030504040204" pitchFamily="34" charset="-128"/>
                  <a:cs typeface="Meiryo" panose="020B0604030504040204" pitchFamily="34" charset="-128"/>
                </a:rPr>
                <a:t>Media Player</a:t>
              </a:r>
            </a:p>
            <a:p>
              <a:pPr algn="ctr" latinLnBrk="0">
                <a:lnSpc>
                  <a:spcPct val="100000"/>
                </a:lnSpc>
                <a:spcBef>
                  <a:spcPct val="0"/>
                </a:spcBef>
                <a:spcAft>
                  <a:spcPct val="0"/>
                </a:spcAft>
                <a:buClrTx/>
                <a:buSzTx/>
                <a:buFontTx/>
                <a:buNone/>
              </a:pPr>
              <a:r>
                <a:rPr lang="en-US" altLang="ko-KR" sz="1400">
                  <a:latin typeface="Meiryo" panose="020B0604030504040204" pitchFamily="34" charset="-128"/>
                  <a:ea typeface="Meiryo" panose="020B0604030504040204" pitchFamily="34" charset="-128"/>
                  <a:cs typeface="Meiryo" panose="020B0604030504040204" pitchFamily="34" charset="-128"/>
                </a:rPr>
                <a:t>Activity</a:t>
              </a:r>
              <a:endParaRPr lang="ko-KR" altLang="en-US" sz="1400">
                <a:latin typeface="Meiryo" panose="020B0604030504040204" pitchFamily="34" charset="-128"/>
              </a:endParaRPr>
            </a:p>
          </p:txBody>
        </p:sp>
        <p:sp>
          <p:nvSpPr>
            <p:cNvPr id="11" name="모서리가 둥근 직사각형 10"/>
            <p:cNvSpPr/>
            <p:nvPr/>
          </p:nvSpPr>
          <p:spPr>
            <a:xfrm>
              <a:off x="5486400" y="5105400"/>
              <a:ext cx="1143000" cy="762000"/>
            </a:xfrm>
            <a:prstGeom prst="roundRect">
              <a:avLst/>
            </a:prstGeom>
            <a:solidFill>
              <a:schemeClr val="accent4">
                <a:lumMod val="20000"/>
                <a:lumOff val="8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defRPr/>
              </a:pPr>
              <a:r>
                <a:rPr lang="en-US" altLang="ko-KR" sz="1600">
                  <a:solidFill>
                    <a:schemeClr val="tx2"/>
                  </a:solidFill>
                  <a:latin typeface="Meiryo" panose="020B0604030504040204" pitchFamily="34" charset="-128"/>
                  <a:ea typeface="Meiryo" panose="020B0604030504040204" pitchFamily="34" charset="-128"/>
                  <a:cs typeface="Meiryo" panose="020B0604030504040204" pitchFamily="34" charset="-128"/>
                </a:rPr>
                <a:t>Service</a:t>
              </a:r>
              <a:endParaRPr lang="ko-KR" altLang="en-US" sz="1600">
                <a:solidFill>
                  <a:schemeClr val="tx2"/>
                </a:solidFill>
                <a:latin typeface="Meiryo" panose="020B0604030504040204" pitchFamily="34" charset="-128"/>
                <a:ea typeface="굴림" panose="020B0600000101010101" pitchFamily="34" charset="-127"/>
              </a:endParaRPr>
            </a:p>
          </p:txBody>
        </p:sp>
        <p:sp>
          <p:nvSpPr>
            <p:cNvPr id="12" name="자유형 11"/>
            <p:cNvSpPr/>
            <p:nvPr/>
          </p:nvSpPr>
          <p:spPr>
            <a:xfrm>
              <a:off x="6637338" y="5210175"/>
              <a:ext cx="492125" cy="423863"/>
            </a:xfrm>
            <a:custGeom>
              <a:avLst/>
              <a:gdLst>
                <a:gd name="connsiteX0" fmla="*/ 0 w 492711"/>
                <a:gd name="connsiteY0" fmla="*/ 134644 h 424648"/>
                <a:gd name="connsiteX1" fmla="*/ 266330 w 492711"/>
                <a:gd name="connsiteY1" fmla="*/ 10357 h 424648"/>
                <a:gd name="connsiteX2" fmla="*/ 488272 w 492711"/>
                <a:gd name="connsiteY2" fmla="*/ 196788 h 424648"/>
                <a:gd name="connsiteX3" fmla="*/ 292963 w 492711"/>
                <a:gd name="connsiteY3" fmla="*/ 409852 h 424648"/>
                <a:gd name="connsiteX4" fmla="*/ 17755 w 492711"/>
                <a:gd name="connsiteY4" fmla="*/ 285565 h 4246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711" h="424648">
                  <a:moveTo>
                    <a:pt x="0" y="134644"/>
                  </a:moveTo>
                  <a:cubicBezTo>
                    <a:pt x="92475" y="67322"/>
                    <a:pt x="184951" y="0"/>
                    <a:pt x="266330" y="10357"/>
                  </a:cubicBezTo>
                  <a:cubicBezTo>
                    <a:pt x="347709" y="20714"/>
                    <a:pt x="483833" y="130205"/>
                    <a:pt x="488272" y="196788"/>
                  </a:cubicBezTo>
                  <a:cubicBezTo>
                    <a:pt x="492711" y="263371"/>
                    <a:pt x="371382" y="395056"/>
                    <a:pt x="292963" y="409852"/>
                  </a:cubicBezTo>
                  <a:cubicBezTo>
                    <a:pt x="214544" y="424648"/>
                    <a:pt x="116149" y="355106"/>
                    <a:pt x="17755" y="285565"/>
                  </a:cubicBezTo>
                </a:path>
              </a:pathLst>
            </a:custGeom>
            <a:ln w="25400">
              <a:solidFill>
                <a:schemeClr val="tx2"/>
              </a:solidFill>
              <a:tailEnd type="arrow" w="lg" len="lg"/>
            </a:ln>
          </p:spPr>
          <p:style>
            <a:lnRef idx="1">
              <a:schemeClr val="accent1"/>
            </a:lnRef>
            <a:fillRef idx="0">
              <a:schemeClr val="accent1"/>
            </a:fillRef>
            <a:effectRef idx="0">
              <a:schemeClr val="accent1"/>
            </a:effectRef>
            <a:fontRef idx="minor">
              <a:schemeClr val="tx1"/>
            </a:fontRef>
          </p:style>
          <p:txBody>
            <a:bodyPr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defRPr/>
              </a:pPr>
              <a:endParaRPr lang="ko-KR" altLang="en-US">
                <a:latin typeface="Comic Sans MS" panose="030F0702030302020204" pitchFamily="66" charset="0"/>
                <a:ea typeface="굴림" panose="020B0600000101010101" pitchFamily="34" charset="-127"/>
              </a:endParaRPr>
            </a:p>
          </p:txBody>
        </p:sp>
        <p:sp>
          <p:nvSpPr>
            <p:cNvPr id="9240" name="TextBox 12"/>
            <p:cNvSpPr txBox="1">
              <a:spLocks noChangeArrowheads="1"/>
            </p:cNvSpPr>
            <p:nvPr/>
          </p:nvSpPr>
          <p:spPr bwMode="auto">
            <a:xfrm>
              <a:off x="6705600" y="5635823"/>
              <a:ext cx="1981200"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latinLnBrk="1">
                <a:lnSpc>
                  <a:spcPts val="2400"/>
                </a:lnSpc>
                <a:spcBef>
                  <a:spcPts val="600"/>
                </a:spcBef>
                <a:spcAft>
                  <a:spcPts val="400"/>
                </a:spcAft>
                <a:buClr>
                  <a:srgbClr val="0C7B9C"/>
                </a:buClr>
                <a:buSzPct val="75000"/>
                <a:buFont typeface="Wingdings" panose="05000000000000000000" pitchFamily="2" charset="2"/>
                <a:buChar char="l"/>
                <a:defRPr sz="2000">
                  <a:solidFill>
                    <a:schemeClr val="tx1"/>
                  </a:solidFill>
                  <a:latin typeface="Comic Sans MS" panose="030F0702030302020204" pitchFamily="66" charset="0"/>
                </a:defRPr>
              </a:lvl1pPr>
              <a:lvl2pPr marL="742950" indent="-285750" latinLnBrk="1">
                <a:lnSpc>
                  <a:spcPts val="2400"/>
                </a:lnSpc>
                <a:spcAft>
                  <a:spcPts val="400"/>
                </a:spcAft>
                <a:buClr>
                  <a:srgbClr val="0C7B9C"/>
                </a:buClr>
                <a:buSzPct val="100000"/>
                <a:buFont typeface="Arial" panose="020B0604020202020204" pitchFamily="34" charset="0"/>
                <a:buChar char="—"/>
                <a:defRPr sz="2000">
                  <a:solidFill>
                    <a:schemeClr val="tx1"/>
                  </a:solidFill>
                  <a:latin typeface="Comic Sans MS" panose="030F0702030302020204" pitchFamily="66" charset="0"/>
                </a:defRPr>
              </a:lvl2pPr>
              <a:lvl3pPr marL="1143000" indent="-228600" latinLnBrk="1">
                <a:lnSpc>
                  <a:spcPts val="2400"/>
                </a:lnSpc>
                <a:spcAft>
                  <a:spcPts val="400"/>
                </a:spcAft>
                <a:buClr>
                  <a:srgbClr val="0C7B9C"/>
                </a:buClr>
                <a:buSzPct val="100000"/>
                <a:buChar char="–"/>
                <a:defRPr sz="2000">
                  <a:solidFill>
                    <a:schemeClr val="tx1"/>
                  </a:solidFill>
                  <a:latin typeface="Comic Sans MS" panose="030F0702030302020204" pitchFamily="66" charset="0"/>
                </a:defRPr>
              </a:lvl3pPr>
              <a:lvl4pPr marL="1600200" indent="-228600" latinLnBrk="1">
                <a:spcBef>
                  <a:spcPct val="20000"/>
                </a:spcBef>
                <a:buSzPct val="100000"/>
                <a:buChar char="–"/>
                <a:defRPr sz="2000">
                  <a:solidFill>
                    <a:schemeClr val="tx1"/>
                  </a:solidFill>
                  <a:latin typeface="Times New Roman" panose="02020603050405020304" pitchFamily="18" charset="0"/>
                </a:defRPr>
              </a:lvl4pPr>
              <a:lvl5pPr marL="2057400" indent="-228600" latinLnBrk="1">
                <a:spcBef>
                  <a:spcPct val="20000"/>
                </a:spcBef>
                <a:buSzPct val="100000"/>
                <a:buChar char="•"/>
                <a:defRPr sz="2000">
                  <a:solidFill>
                    <a:schemeClr val="tx1"/>
                  </a:solidFill>
                  <a:latin typeface="Times New Roman" panose="02020603050405020304" pitchFamily="18" charset="0"/>
                </a:defRPr>
              </a:lvl5pPr>
              <a:lvl6pPr marL="2514600" indent="-228600" eaLnBrk="0" fontAlgn="base" latinLnBrk="1"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latinLnBrk="1"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latinLnBrk="1"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latinLnBrk="1"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latinLnBrk="0">
                <a:lnSpc>
                  <a:spcPct val="100000"/>
                </a:lnSpc>
                <a:spcBef>
                  <a:spcPct val="0"/>
                </a:spcBef>
                <a:spcAft>
                  <a:spcPct val="0"/>
                </a:spcAft>
                <a:buClrTx/>
                <a:buSzTx/>
                <a:buFontTx/>
                <a:buNone/>
              </a:pPr>
              <a:r>
                <a:rPr lang="en-US" altLang="ko-KR" sz="1400" i="1">
                  <a:latin typeface="Meiryo" panose="020B0604030504040204" pitchFamily="34" charset="-128"/>
                  <a:ea typeface="Meiryo" panose="020B0604030504040204" pitchFamily="34" charset="-128"/>
                  <a:cs typeface="Meiryo" panose="020B0604030504040204" pitchFamily="34" charset="-128"/>
                </a:rPr>
                <a:t>Background running</a:t>
              </a:r>
            </a:p>
            <a:p>
              <a:pPr latinLnBrk="0">
                <a:lnSpc>
                  <a:spcPct val="100000"/>
                </a:lnSpc>
                <a:spcBef>
                  <a:spcPct val="0"/>
                </a:spcBef>
                <a:spcAft>
                  <a:spcPct val="0"/>
                </a:spcAft>
                <a:buClrTx/>
                <a:buSzTx/>
                <a:buFontTx/>
                <a:buNone/>
              </a:pPr>
              <a:r>
                <a:rPr lang="en-US" altLang="ko-KR" sz="1400" i="1">
                  <a:latin typeface="Meiryo" panose="020B0604030504040204" pitchFamily="34" charset="-128"/>
                  <a:ea typeface="Meiryo" panose="020B0604030504040204" pitchFamily="34" charset="-128"/>
                  <a:cs typeface="Meiryo" panose="020B0604030504040204" pitchFamily="34" charset="-128"/>
                </a:rPr>
                <a:t>for playback</a:t>
              </a:r>
              <a:endParaRPr lang="ko-KR" altLang="en-US" sz="1400" i="1">
                <a:latin typeface="Meiryo" panose="020B0604030504040204" pitchFamily="34" charset="-128"/>
              </a:endParaRPr>
            </a:p>
          </p:txBody>
        </p:sp>
        <p:sp>
          <p:nvSpPr>
            <p:cNvPr id="14" name="모서리가 둥근 직사각형 13"/>
            <p:cNvSpPr/>
            <p:nvPr/>
          </p:nvSpPr>
          <p:spPr>
            <a:xfrm>
              <a:off x="3352800" y="6172200"/>
              <a:ext cx="1143000" cy="457200"/>
            </a:xfrm>
            <a:prstGeom prst="roundRect">
              <a:avLst/>
            </a:prstGeom>
            <a:solidFill>
              <a:schemeClr val="accent6">
                <a:lumMod val="20000"/>
                <a:lumOff val="8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defRPr/>
              </a:pPr>
              <a:r>
                <a:rPr lang="en-US" altLang="ko-KR" sz="1600">
                  <a:solidFill>
                    <a:schemeClr val="tx2"/>
                  </a:solidFill>
                  <a:latin typeface="Meiryo" panose="020B0604030504040204" pitchFamily="34" charset="-128"/>
                  <a:ea typeface="Meiryo" panose="020B0604030504040204" pitchFamily="34" charset="-128"/>
                  <a:cs typeface="Meiryo" panose="020B0604030504040204" pitchFamily="34" charset="-128"/>
                </a:rPr>
                <a:t>Binder</a:t>
              </a:r>
              <a:endParaRPr lang="ko-KR" altLang="en-US" sz="1600">
                <a:solidFill>
                  <a:schemeClr val="tx2"/>
                </a:solidFill>
                <a:latin typeface="Meiryo" panose="020B0604030504040204" pitchFamily="34" charset="-128"/>
                <a:ea typeface="굴림" panose="020B0600000101010101" pitchFamily="34" charset="-127"/>
              </a:endParaRPr>
            </a:p>
          </p:txBody>
        </p:sp>
        <p:cxnSp>
          <p:nvCxnSpPr>
            <p:cNvPr id="15" name="직선 연결선 14"/>
            <p:cNvCxnSpPr/>
            <p:nvPr/>
          </p:nvCxnSpPr>
          <p:spPr>
            <a:xfrm rot="10800000">
              <a:off x="1981200" y="5181600"/>
              <a:ext cx="3505200" cy="1588"/>
            </a:xfrm>
            <a:prstGeom prst="line">
              <a:avLst/>
            </a:prstGeom>
            <a:ln>
              <a:solidFill>
                <a:schemeClr val="tx1">
                  <a:lumMod val="50000"/>
                  <a:lumOff val="50000"/>
                </a:schemeClr>
              </a:solidFill>
              <a:tailEnd type="arrow" w="lg" len="lg"/>
            </a:ln>
          </p:spPr>
          <p:style>
            <a:lnRef idx="1">
              <a:schemeClr val="accent1"/>
            </a:lnRef>
            <a:fillRef idx="0">
              <a:schemeClr val="accent1"/>
            </a:fillRef>
            <a:effectRef idx="0">
              <a:schemeClr val="accent1"/>
            </a:effectRef>
            <a:fontRef idx="minor">
              <a:schemeClr val="tx1"/>
            </a:fontRef>
          </p:style>
        </p:cxnSp>
        <p:cxnSp>
          <p:nvCxnSpPr>
            <p:cNvPr id="16" name="직선 화살표 연결선 15"/>
            <p:cNvCxnSpPr>
              <a:endCxn id="11" idx="1"/>
            </p:cNvCxnSpPr>
            <p:nvPr/>
          </p:nvCxnSpPr>
          <p:spPr>
            <a:xfrm>
              <a:off x="1981200" y="5486400"/>
              <a:ext cx="3505200" cy="1588"/>
            </a:xfrm>
            <a:prstGeom prst="straightConnector1">
              <a:avLst/>
            </a:prstGeom>
            <a:ln>
              <a:solidFill>
                <a:schemeClr val="tx1">
                  <a:lumMod val="50000"/>
                  <a:lumOff val="50000"/>
                </a:schemeClr>
              </a:solidFill>
              <a:tailEnd type="arrow" w="lg" len="lg"/>
            </a:ln>
          </p:spPr>
          <p:style>
            <a:lnRef idx="1">
              <a:schemeClr val="accent1"/>
            </a:lnRef>
            <a:fillRef idx="0">
              <a:schemeClr val="accent1"/>
            </a:fillRef>
            <a:effectRef idx="0">
              <a:schemeClr val="accent1"/>
            </a:effectRef>
            <a:fontRef idx="minor">
              <a:schemeClr val="tx1"/>
            </a:fontRef>
          </p:style>
        </p:cxnSp>
        <p:cxnSp>
          <p:nvCxnSpPr>
            <p:cNvPr id="17" name="직선 연결선 16"/>
            <p:cNvCxnSpPr/>
            <p:nvPr/>
          </p:nvCxnSpPr>
          <p:spPr>
            <a:xfrm rot="10800000">
              <a:off x="1981200" y="5713413"/>
              <a:ext cx="3505200" cy="1587"/>
            </a:xfrm>
            <a:prstGeom prst="line">
              <a:avLst/>
            </a:prstGeom>
            <a:ln>
              <a:solidFill>
                <a:schemeClr val="tx1">
                  <a:lumMod val="50000"/>
                  <a:lumOff val="50000"/>
                </a:schemeClr>
              </a:solidFill>
              <a:tailEnd type="arrow" w="lg" len="lg"/>
            </a:ln>
          </p:spPr>
          <p:style>
            <a:lnRef idx="1">
              <a:schemeClr val="accent1"/>
            </a:lnRef>
            <a:fillRef idx="0">
              <a:schemeClr val="accent1"/>
            </a:fillRef>
            <a:effectRef idx="0">
              <a:schemeClr val="accent1"/>
            </a:effectRef>
            <a:fontRef idx="minor">
              <a:schemeClr val="tx1"/>
            </a:fontRef>
          </p:style>
        </p:cxnSp>
        <p:sp>
          <p:nvSpPr>
            <p:cNvPr id="9245" name="TextBox 17"/>
            <p:cNvSpPr txBox="1">
              <a:spLocks noChangeArrowheads="1"/>
            </p:cNvSpPr>
            <p:nvPr/>
          </p:nvSpPr>
          <p:spPr bwMode="auto">
            <a:xfrm>
              <a:off x="3200400" y="4953000"/>
              <a:ext cx="1143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latinLnBrk="1">
                <a:lnSpc>
                  <a:spcPts val="2400"/>
                </a:lnSpc>
                <a:spcBef>
                  <a:spcPts val="600"/>
                </a:spcBef>
                <a:spcAft>
                  <a:spcPts val="400"/>
                </a:spcAft>
                <a:buClr>
                  <a:srgbClr val="0C7B9C"/>
                </a:buClr>
                <a:buSzPct val="75000"/>
                <a:buFont typeface="Wingdings" panose="05000000000000000000" pitchFamily="2" charset="2"/>
                <a:buChar char="l"/>
                <a:defRPr sz="2000">
                  <a:solidFill>
                    <a:schemeClr val="tx1"/>
                  </a:solidFill>
                  <a:latin typeface="Comic Sans MS" panose="030F0702030302020204" pitchFamily="66" charset="0"/>
                </a:defRPr>
              </a:lvl1pPr>
              <a:lvl2pPr marL="742950" indent="-285750" latinLnBrk="1">
                <a:lnSpc>
                  <a:spcPts val="2400"/>
                </a:lnSpc>
                <a:spcAft>
                  <a:spcPts val="400"/>
                </a:spcAft>
                <a:buClr>
                  <a:srgbClr val="0C7B9C"/>
                </a:buClr>
                <a:buSzPct val="100000"/>
                <a:buFont typeface="Arial" panose="020B0604020202020204" pitchFamily="34" charset="0"/>
                <a:buChar char="—"/>
                <a:defRPr sz="2000">
                  <a:solidFill>
                    <a:schemeClr val="tx1"/>
                  </a:solidFill>
                  <a:latin typeface="Comic Sans MS" panose="030F0702030302020204" pitchFamily="66" charset="0"/>
                </a:defRPr>
              </a:lvl2pPr>
              <a:lvl3pPr marL="1143000" indent="-228600" latinLnBrk="1">
                <a:lnSpc>
                  <a:spcPts val="2400"/>
                </a:lnSpc>
                <a:spcAft>
                  <a:spcPts val="400"/>
                </a:spcAft>
                <a:buClr>
                  <a:srgbClr val="0C7B9C"/>
                </a:buClr>
                <a:buSzPct val="100000"/>
                <a:buChar char="–"/>
                <a:defRPr sz="2000">
                  <a:solidFill>
                    <a:schemeClr val="tx1"/>
                  </a:solidFill>
                  <a:latin typeface="Comic Sans MS" panose="030F0702030302020204" pitchFamily="66" charset="0"/>
                </a:defRPr>
              </a:lvl3pPr>
              <a:lvl4pPr marL="1600200" indent="-228600" latinLnBrk="1">
                <a:spcBef>
                  <a:spcPct val="20000"/>
                </a:spcBef>
                <a:buSzPct val="100000"/>
                <a:buChar char="–"/>
                <a:defRPr sz="2000">
                  <a:solidFill>
                    <a:schemeClr val="tx1"/>
                  </a:solidFill>
                  <a:latin typeface="Times New Roman" panose="02020603050405020304" pitchFamily="18" charset="0"/>
                </a:defRPr>
              </a:lvl4pPr>
              <a:lvl5pPr marL="2057400" indent="-228600" latinLnBrk="1">
                <a:spcBef>
                  <a:spcPct val="20000"/>
                </a:spcBef>
                <a:buSzPct val="100000"/>
                <a:buChar char="•"/>
                <a:defRPr sz="2000">
                  <a:solidFill>
                    <a:schemeClr val="tx1"/>
                  </a:solidFill>
                  <a:latin typeface="Times New Roman" panose="02020603050405020304" pitchFamily="18" charset="0"/>
                </a:defRPr>
              </a:lvl5pPr>
              <a:lvl6pPr marL="2514600" indent="-228600" eaLnBrk="0" fontAlgn="base" latinLnBrk="1"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latinLnBrk="1"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latinLnBrk="1"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latinLnBrk="1"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latinLnBrk="0">
                <a:lnSpc>
                  <a:spcPct val="100000"/>
                </a:lnSpc>
                <a:spcBef>
                  <a:spcPct val="0"/>
                </a:spcBef>
                <a:spcAft>
                  <a:spcPct val="0"/>
                </a:spcAft>
                <a:buClrTx/>
                <a:buSzTx/>
                <a:buFontTx/>
                <a:buNone/>
              </a:pPr>
              <a:r>
                <a:rPr lang="en-US" altLang="ko-KR" sz="1200" i="1">
                  <a:latin typeface="Times New Roman" panose="02020603050405020304" pitchFamily="18" charset="0"/>
                </a:rPr>
                <a:t>Notification</a:t>
              </a:r>
              <a:endParaRPr lang="ko-KR" altLang="en-US" sz="1200" i="1">
                <a:latin typeface="Times New Roman" panose="02020603050405020304" pitchFamily="18" charset="0"/>
              </a:endParaRPr>
            </a:p>
          </p:txBody>
        </p:sp>
        <p:sp>
          <p:nvSpPr>
            <p:cNvPr id="9246" name="TextBox 18"/>
            <p:cNvSpPr txBox="1">
              <a:spLocks noChangeArrowheads="1"/>
            </p:cNvSpPr>
            <p:nvPr/>
          </p:nvSpPr>
          <p:spPr bwMode="auto">
            <a:xfrm>
              <a:off x="3048000" y="5438001"/>
              <a:ext cx="12954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latinLnBrk="1">
                <a:lnSpc>
                  <a:spcPts val="2400"/>
                </a:lnSpc>
                <a:spcBef>
                  <a:spcPts val="600"/>
                </a:spcBef>
                <a:spcAft>
                  <a:spcPts val="400"/>
                </a:spcAft>
                <a:buClr>
                  <a:srgbClr val="0C7B9C"/>
                </a:buClr>
                <a:buSzPct val="75000"/>
                <a:buFont typeface="Wingdings" panose="05000000000000000000" pitchFamily="2" charset="2"/>
                <a:buChar char="l"/>
                <a:defRPr sz="2000">
                  <a:solidFill>
                    <a:schemeClr val="tx1"/>
                  </a:solidFill>
                  <a:latin typeface="Comic Sans MS" panose="030F0702030302020204" pitchFamily="66" charset="0"/>
                </a:defRPr>
              </a:lvl1pPr>
              <a:lvl2pPr marL="742950" indent="-285750" latinLnBrk="1">
                <a:lnSpc>
                  <a:spcPts val="2400"/>
                </a:lnSpc>
                <a:spcAft>
                  <a:spcPts val="400"/>
                </a:spcAft>
                <a:buClr>
                  <a:srgbClr val="0C7B9C"/>
                </a:buClr>
                <a:buSzPct val="100000"/>
                <a:buFont typeface="Arial" panose="020B0604020202020204" pitchFamily="34" charset="0"/>
                <a:buChar char="—"/>
                <a:defRPr sz="2000">
                  <a:solidFill>
                    <a:schemeClr val="tx1"/>
                  </a:solidFill>
                  <a:latin typeface="Comic Sans MS" panose="030F0702030302020204" pitchFamily="66" charset="0"/>
                </a:defRPr>
              </a:lvl2pPr>
              <a:lvl3pPr marL="1143000" indent="-228600" latinLnBrk="1">
                <a:lnSpc>
                  <a:spcPts val="2400"/>
                </a:lnSpc>
                <a:spcAft>
                  <a:spcPts val="400"/>
                </a:spcAft>
                <a:buClr>
                  <a:srgbClr val="0C7B9C"/>
                </a:buClr>
                <a:buSzPct val="100000"/>
                <a:buChar char="–"/>
                <a:defRPr sz="2000">
                  <a:solidFill>
                    <a:schemeClr val="tx1"/>
                  </a:solidFill>
                  <a:latin typeface="Comic Sans MS" panose="030F0702030302020204" pitchFamily="66" charset="0"/>
                </a:defRPr>
              </a:lvl3pPr>
              <a:lvl4pPr marL="1600200" indent="-228600" latinLnBrk="1">
                <a:spcBef>
                  <a:spcPct val="20000"/>
                </a:spcBef>
                <a:buSzPct val="100000"/>
                <a:buChar char="–"/>
                <a:defRPr sz="2000">
                  <a:solidFill>
                    <a:schemeClr val="tx1"/>
                  </a:solidFill>
                  <a:latin typeface="Times New Roman" panose="02020603050405020304" pitchFamily="18" charset="0"/>
                </a:defRPr>
              </a:lvl4pPr>
              <a:lvl5pPr marL="2057400" indent="-228600" latinLnBrk="1">
                <a:spcBef>
                  <a:spcPct val="20000"/>
                </a:spcBef>
                <a:buSzPct val="100000"/>
                <a:buChar char="•"/>
                <a:defRPr sz="2000">
                  <a:solidFill>
                    <a:schemeClr val="tx1"/>
                  </a:solidFill>
                  <a:latin typeface="Times New Roman" panose="02020603050405020304" pitchFamily="18" charset="0"/>
                </a:defRPr>
              </a:lvl5pPr>
              <a:lvl6pPr marL="2514600" indent="-228600" eaLnBrk="0" fontAlgn="base" latinLnBrk="1"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latinLnBrk="1"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latinLnBrk="1"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latinLnBrk="1"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latinLnBrk="0">
                <a:lnSpc>
                  <a:spcPct val="100000"/>
                </a:lnSpc>
                <a:spcBef>
                  <a:spcPct val="0"/>
                </a:spcBef>
                <a:spcAft>
                  <a:spcPct val="0"/>
                </a:spcAft>
                <a:buClrTx/>
                <a:buSzTx/>
                <a:buFontTx/>
                <a:buNone/>
              </a:pPr>
              <a:r>
                <a:rPr lang="en-US" altLang="ko-KR" sz="1200" i="1">
                  <a:latin typeface="Times New Roman" panose="02020603050405020304" pitchFamily="18" charset="0"/>
                </a:rPr>
                <a:t>Communication</a:t>
              </a:r>
              <a:endParaRPr lang="ko-KR" altLang="en-US" sz="1200" i="1">
                <a:latin typeface="Times New Roman" panose="02020603050405020304" pitchFamily="18" charset="0"/>
              </a:endParaRPr>
            </a:p>
          </p:txBody>
        </p:sp>
        <p:sp>
          <p:nvSpPr>
            <p:cNvPr id="20" name="직사각형 19"/>
            <p:cNvSpPr/>
            <p:nvPr/>
          </p:nvSpPr>
          <p:spPr>
            <a:xfrm>
              <a:off x="3886200" y="5334000"/>
              <a:ext cx="76200" cy="838200"/>
            </a:xfrm>
            <a:prstGeom prst="rect">
              <a:avLst/>
            </a:prstGeom>
            <a:solidFill>
              <a:schemeClr val="accent1">
                <a:alpha val="22000"/>
              </a:schemeClr>
            </a:solidFill>
            <a:ln>
              <a:solidFill>
                <a:schemeClr val="accent1">
                  <a:shade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defRPr/>
              </a:pPr>
              <a:endParaRPr lang="ko-KR" altLang="en-US">
                <a:solidFill>
                  <a:srgbClr val="FFFFFF"/>
                </a:solidFill>
                <a:latin typeface="Comic Sans MS" panose="030F0702030302020204" pitchFamily="66" charset="0"/>
                <a:ea typeface="굴림" panose="020B0600000101010101" pitchFamily="34" charset="-127"/>
              </a:endParaRPr>
            </a:p>
          </p:txBody>
        </p:sp>
        <p:sp>
          <p:nvSpPr>
            <p:cNvPr id="9248" name="TextBox 20"/>
            <p:cNvSpPr txBox="1">
              <a:spLocks noChangeArrowheads="1"/>
            </p:cNvSpPr>
            <p:nvPr/>
          </p:nvSpPr>
          <p:spPr bwMode="auto">
            <a:xfrm>
              <a:off x="3200400" y="5715000"/>
              <a:ext cx="16764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latinLnBrk="1">
                <a:lnSpc>
                  <a:spcPts val="2400"/>
                </a:lnSpc>
                <a:spcBef>
                  <a:spcPts val="600"/>
                </a:spcBef>
                <a:spcAft>
                  <a:spcPts val="400"/>
                </a:spcAft>
                <a:buClr>
                  <a:srgbClr val="0C7B9C"/>
                </a:buClr>
                <a:buSzPct val="75000"/>
                <a:buFont typeface="Wingdings" panose="05000000000000000000" pitchFamily="2" charset="2"/>
                <a:buChar char="l"/>
                <a:defRPr sz="2000">
                  <a:solidFill>
                    <a:schemeClr val="tx1"/>
                  </a:solidFill>
                  <a:latin typeface="Comic Sans MS" panose="030F0702030302020204" pitchFamily="66" charset="0"/>
                </a:defRPr>
              </a:lvl1pPr>
              <a:lvl2pPr marL="742950" indent="-285750" latinLnBrk="1">
                <a:lnSpc>
                  <a:spcPts val="2400"/>
                </a:lnSpc>
                <a:spcAft>
                  <a:spcPts val="400"/>
                </a:spcAft>
                <a:buClr>
                  <a:srgbClr val="0C7B9C"/>
                </a:buClr>
                <a:buSzPct val="100000"/>
                <a:buFont typeface="Arial" panose="020B0604020202020204" pitchFamily="34" charset="0"/>
                <a:buChar char="—"/>
                <a:defRPr sz="2000">
                  <a:solidFill>
                    <a:schemeClr val="tx1"/>
                  </a:solidFill>
                  <a:latin typeface="Comic Sans MS" panose="030F0702030302020204" pitchFamily="66" charset="0"/>
                </a:defRPr>
              </a:lvl2pPr>
              <a:lvl3pPr marL="1143000" indent="-228600" latinLnBrk="1">
                <a:lnSpc>
                  <a:spcPts val="2400"/>
                </a:lnSpc>
                <a:spcAft>
                  <a:spcPts val="400"/>
                </a:spcAft>
                <a:buClr>
                  <a:srgbClr val="0C7B9C"/>
                </a:buClr>
                <a:buSzPct val="100000"/>
                <a:buChar char="–"/>
                <a:defRPr sz="2000">
                  <a:solidFill>
                    <a:schemeClr val="tx1"/>
                  </a:solidFill>
                  <a:latin typeface="Comic Sans MS" panose="030F0702030302020204" pitchFamily="66" charset="0"/>
                </a:defRPr>
              </a:lvl3pPr>
              <a:lvl4pPr marL="1600200" indent="-228600" latinLnBrk="1">
                <a:spcBef>
                  <a:spcPct val="20000"/>
                </a:spcBef>
                <a:buSzPct val="100000"/>
                <a:buChar char="–"/>
                <a:defRPr sz="2000">
                  <a:solidFill>
                    <a:schemeClr val="tx1"/>
                  </a:solidFill>
                  <a:latin typeface="Times New Roman" panose="02020603050405020304" pitchFamily="18" charset="0"/>
                </a:defRPr>
              </a:lvl4pPr>
              <a:lvl5pPr marL="2057400" indent="-228600" latinLnBrk="1">
                <a:spcBef>
                  <a:spcPct val="20000"/>
                </a:spcBef>
                <a:buSzPct val="100000"/>
                <a:buChar char="•"/>
                <a:defRPr sz="2000">
                  <a:solidFill>
                    <a:schemeClr val="tx1"/>
                  </a:solidFill>
                  <a:latin typeface="Times New Roman" panose="02020603050405020304" pitchFamily="18" charset="0"/>
                </a:defRPr>
              </a:lvl5pPr>
              <a:lvl6pPr marL="2514600" indent="-228600" eaLnBrk="0" fontAlgn="base" latinLnBrk="1"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latinLnBrk="1"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latinLnBrk="1"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latinLnBrk="1"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latinLnBrk="0">
                <a:lnSpc>
                  <a:spcPct val="100000"/>
                </a:lnSpc>
                <a:spcBef>
                  <a:spcPct val="0"/>
                </a:spcBef>
                <a:spcAft>
                  <a:spcPct val="0"/>
                </a:spcAft>
                <a:buClrTx/>
                <a:buSzTx/>
                <a:buFontTx/>
                <a:buNone/>
              </a:pPr>
              <a:r>
                <a:rPr lang="en-US" altLang="ko-KR" sz="1200" i="1">
                  <a:latin typeface="Times New Roman" panose="02020603050405020304" pitchFamily="18" charset="0"/>
                </a:rPr>
                <a:t>Pause/rewind</a:t>
              </a:r>
            </a:p>
            <a:p>
              <a:pPr latinLnBrk="0">
                <a:lnSpc>
                  <a:spcPct val="100000"/>
                </a:lnSpc>
                <a:spcBef>
                  <a:spcPct val="0"/>
                </a:spcBef>
                <a:spcAft>
                  <a:spcPct val="0"/>
                </a:spcAft>
                <a:buClrTx/>
                <a:buSzTx/>
                <a:buFontTx/>
                <a:buNone/>
              </a:pPr>
              <a:r>
                <a:rPr lang="en-US" altLang="ko-KR" sz="1200" i="1">
                  <a:latin typeface="Times New Roman" panose="02020603050405020304" pitchFamily="18" charset="0"/>
                </a:rPr>
                <a:t>/stop/restart</a:t>
              </a:r>
              <a:endParaRPr lang="ko-KR" altLang="en-US" sz="1200" i="1">
                <a:latin typeface="Times New Roman" panose="02020603050405020304" pitchFamily="18" charset="0"/>
              </a:endParaRPr>
            </a:p>
          </p:txBody>
        </p:sp>
      </p:grpSp>
      <p:sp>
        <p:nvSpPr>
          <p:cNvPr id="3" name="Footer Placeholder 2"/>
          <p:cNvSpPr>
            <a:spLocks noGrp="1"/>
          </p:cNvSpPr>
          <p:nvPr>
            <p:ph type="ftr" sz="quarter" idx="11"/>
          </p:nvPr>
        </p:nvSpPr>
        <p:spPr/>
        <p:txBody>
          <a:bodyPr/>
          <a:lstStyle/>
          <a:p>
            <a:r>
              <a:rPr lang="en-US"/>
              <a:t>Unit-II Application                                   by Prof. J. Christy Jackson</a:t>
            </a:r>
          </a:p>
        </p:txBody>
      </p:sp>
    </p:spTree>
    <p:extLst>
      <p:ext uri="{BB962C8B-B14F-4D97-AF65-F5344CB8AC3E}">
        <p14:creationId xmlns:p14="http://schemas.microsoft.com/office/powerpoint/2010/main" val="9401062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Mobile Information Architecture</a:t>
            </a:r>
          </a:p>
        </p:txBody>
      </p:sp>
      <p:sp>
        <p:nvSpPr>
          <p:cNvPr id="4" name="Content Placeholder 3"/>
          <p:cNvSpPr>
            <a:spLocks noGrp="1"/>
          </p:cNvSpPr>
          <p:nvPr>
            <p:ph sz="quarter" idx="1"/>
          </p:nvPr>
        </p:nvSpPr>
        <p:spPr/>
        <p:txBody>
          <a:bodyPr/>
          <a:lstStyle/>
          <a:p>
            <a:endParaRPr lang="en-US"/>
          </a:p>
        </p:txBody>
      </p:sp>
      <p:pic>
        <p:nvPicPr>
          <p:cNvPr id="1026" name="Picture 2" descr="G:\Fall2015\MADD\Images\ia1.PNG"/>
          <p:cNvPicPr>
            <a:picLocks noChangeAspect="1" noChangeArrowheads="1"/>
          </p:cNvPicPr>
          <p:nvPr/>
        </p:nvPicPr>
        <p:blipFill>
          <a:blip r:embed="rId2"/>
          <a:srcRect/>
          <a:stretch>
            <a:fillRect/>
          </a:stretch>
        </p:blipFill>
        <p:spPr bwMode="auto">
          <a:xfrm>
            <a:off x="533400" y="1676400"/>
            <a:ext cx="8262605" cy="3800475"/>
          </a:xfrm>
          <a:prstGeom prst="rect">
            <a:avLst/>
          </a:prstGeom>
          <a:noFill/>
        </p:spPr>
      </p:pic>
    </p:spTree>
    <p:extLst>
      <p:ext uri="{BB962C8B-B14F-4D97-AF65-F5344CB8AC3E}">
        <p14:creationId xmlns:p14="http://schemas.microsoft.com/office/powerpoint/2010/main" val="69058616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pPr eaLnBrk="1" hangingPunct="1">
              <a:defRPr/>
            </a:pPr>
            <a:r>
              <a:rPr lang="en-US" altLang="ko-KR">
                <a:effectLst>
                  <a:outerShdw blurRad="38100" dist="38100" dir="2700000" algn="tl">
                    <a:srgbClr val="C0C0C0"/>
                  </a:outerShdw>
                </a:effectLst>
                <a:ea typeface="굴림" panose="020B0600000101010101" pitchFamily="34" charset="-127"/>
              </a:rPr>
              <a:t>Components - Service (Cont)</a:t>
            </a:r>
            <a:endParaRPr lang="ko-KR" altLang="en-US">
              <a:ea typeface="굴림" panose="020B0600000101010101" pitchFamily="34" charset="-127"/>
            </a:endParaRPr>
          </a:p>
        </p:txBody>
      </p:sp>
      <p:sp>
        <p:nvSpPr>
          <p:cNvPr id="10243" name="내용 개체 틀 2"/>
          <p:cNvSpPr>
            <a:spLocks noGrp="1"/>
          </p:cNvSpPr>
          <p:nvPr>
            <p:ph idx="1"/>
          </p:nvPr>
        </p:nvSpPr>
        <p:spPr>
          <a:xfrm>
            <a:off x="1457325" y="1587500"/>
            <a:ext cx="6238875" cy="774700"/>
          </a:xfrm>
        </p:spPr>
        <p:txBody>
          <a:bodyPr/>
          <a:lstStyle/>
          <a:p>
            <a:pPr eaLnBrk="1" hangingPunct="1"/>
            <a:r>
              <a:rPr lang="en-US" altLang="ko-KR">
                <a:ea typeface="굴림" panose="020B0600000101010101" pitchFamily="34" charset="-127"/>
              </a:rPr>
              <a:t>Adding a "Service" with Android is quite similar than for an "Activity".</a:t>
            </a:r>
          </a:p>
        </p:txBody>
      </p:sp>
      <p:pic>
        <p:nvPicPr>
          <p:cNvPr id="10244" name="그림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14550" y="2743200"/>
            <a:ext cx="4514850"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r>
              <a:rPr lang="en-US"/>
              <a:t>Unit-II Application                                   by Prof. J. Christy Jackson</a:t>
            </a:r>
          </a:p>
        </p:txBody>
      </p:sp>
    </p:spTree>
    <p:extLst>
      <p:ext uri="{BB962C8B-B14F-4D97-AF65-F5344CB8AC3E}">
        <p14:creationId xmlns:p14="http://schemas.microsoft.com/office/powerpoint/2010/main" val="59695217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pPr eaLnBrk="1" hangingPunct="1">
              <a:defRPr/>
            </a:pPr>
            <a:r>
              <a:rPr lang="en-US" altLang="ko-KR">
                <a:effectLst>
                  <a:outerShdw blurRad="38100" dist="38100" dir="2700000" algn="tl">
                    <a:srgbClr val="C0C0C0"/>
                  </a:outerShdw>
                </a:effectLst>
                <a:ea typeface="굴림" panose="020B0600000101010101" pitchFamily="34" charset="-127"/>
              </a:rPr>
              <a:t>Components - Broadcast Receivers</a:t>
            </a:r>
            <a:endParaRPr lang="ko-KR" altLang="en-US">
              <a:effectLst>
                <a:outerShdw blurRad="38100" dist="38100" dir="2700000" algn="tl">
                  <a:srgbClr val="C0C0C0"/>
                </a:outerShdw>
              </a:effectLst>
              <a:ea typeface="굴림" panose="020B0600000101010101" pitchFamily="34" charset="-127"/>
            </a:endParaRPr>
          </a:p>
        </p:txBody>
      </p:sp>
      <p:sp>
        <p:nvSpPr>
          <p:cNvPr id="11267" name="내용 개체 틀 2"/>
          <p:cNvSpPr>
            <a:spLocks noGrp="1"/>
          </p:cNvSpPr>
          <p:nvPr>
            <p:ph idx="1"/>
          </p:nvPr>
        </p:nvSpPr>
        <p:spPr>
          <a:xfrm>
            <a:off x="1457325" y="1587500"/>
            <a:ext cx="6238875" cy="1841500"/>
          </a:xfrm>
        </p:spPr>
        <p:txBody>
          <a:bodyPr>
            <a:normAutofit fontScale="77500" lnSpcReduction="20000"/>
          </a:bodyPr>
          <a:lstStyle/>
          <a:p>
            <a:pPr eaLnBrk="1" hangingPunct="1"/>
            <a:r>
              <a:rPr lang="en-US" altLang="ko-KR">
                <a:ea typeface="굴림" panose="020B0600000101010101" pitchFamily="34" charset="-127"/>
              </a:rPr>
              <a:t>A broadcast receiver is a component that receives and reacts to broadcast announcements (Intents).</a:t>
            </a:r>
          </a:p>
          <a:p>
            <a:pPr lvl="1" eaLnBrk="1" hangingPunct="1">
              <a:buFont typeface="Wingdings" panose="05000000000000000000" pitchFamily="2" charset="2"/>
              <a:buChar char="ü"/>
            </a:pPr>
            <a:r>
              <a:rPr lang="en-US" altLang="ko-KR">
                <a:ea typeface="굴림" panose="020B0600000101010101" pitchFamily="34" charset="-127"/>
              </a:rPr>
              <a:t>Many broadcasts originate in system code.</a:t>
            </a:r>
          </a:p>
          <a:p>
            <a:pPr algn="ctr" eaLnBrk="1" hangingPunct="1">
              <a:buFont typeface="Wingdings" panose="05000000000000000000" pitchFamily="2" charset="2"/>
              <a:buNone/>
            </a:pPr>
            <a:r>
              <a:rPr lang="en-US" altLang="ko-KR" i="1">
                <a:ea typeface="굴림" panose="020B0600000101010101" pitchFamily="34" charset="-127"/>
              </a:rPr>
              <a:t>		E.g. announcements that the time zone has changed, that the battery is low, etc.</a:t>
            </a:r>
          </a:p>
          <a:p>
            <a:pPr eaLnBrk="1" hangingPunct="1">
              <a:buFont typeface="Wingdings" panose="05000000000000000000" pitchFamily="2" charset="2"/>
              <a:buNone/>
            </a:pPr>
            <a:endParaRPr lang="ko-KR" altLang="en-US">
              <a:ea typeface="굴림" panose="020B0600000101010101" pitchFamily="34" charset="-127"/>
            </a:endParaRPr>
          </a:p>
        </p:txBody>
      </p:sp>
      <p:grpSp>
        <p:nvGrpSpPr>
          <p:cNvPr id="11268" name="그룹 18"/>
          <p:cNvGrpSpPr>
            <a:grpSpLocks/>
          </p:cNvGrpSpPr>
          <p:nvPr/>
        </p:nvGrpSpPr>
        <p:grpSpPr bwMode="auto">
          <a:xfrm>
            <a:off x="2286000" y="3962400"/>
            <a:ext cx="4229100" cy="2209800"/>
            <a:chOff x="2209800" y="4038600"/>
            <a:chExt cx="4495800" cy="1371600"/>
          </a:xfrm>
        </p:grpSpPr>
        <p:grpSp>
          <p:nvGrpSpPr>
            <p:cNvPr id="11269" name="그룹 3"/>
            <p:cNvGrpSpPr>
              <a:grpSpLocks/>
            </p:cNvGrpSpPr>
            <p:nvPr/>
          </p:nvGrpSpPr>
          <p:grpSpPr bwMode="auto">
            <a:xfrm>
              <a:off x="2209800" y="4800600"/>
              <a:ext cx="609600" cy="609600"/>
              <a:chOff x="685800" y="3505200"/>
              <a:chExt cx="838200" cy="838200"/>
            </a:xfrm>
          </p:grpSpPr>
          <p:sp>
            <p:nvSpPr>
              <p:cNvPr id="5" name="직사각형 4"/>
              <p:cNvSpPr/>
              <p:nvPr/>
            </p:nvSpPr>
            <p:spPr>
              <a:xfrm>
                <a:off x="685800" y="3504749"/>
                <a:ext cx="838849" cy="83865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defRPr/>
                </a:pPr>
                <a:endParaRPr lang="ko-KR" altLang="en-US">
                  <a:solidFill>
                    <a:srgbClr val="FFFFFF"/>
                  </a:solidFill>
                  <a:latin typeface="Comic Sans MS" panose="030F0702030302020204" pitchFamily="66" charset="0"/>
                  <a:ea typeface="굴림" panose="020B0600000101010101" pitchFamily="34" charset="-127"/>
                </a:endParaRPr>
              </a:p>
            </p:txBody>
          </p:sp>
          <p:pic>
            <p:nvPicPr>
              <p:cNvPr id="11283"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7454409">
                <a:off x="735977" y="3809288"/>
                <a:ext cx="719339" cy="317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1270" name="그룹 6"/>
            <p:cNvGrpSpPr>
              <a:grpSpLocks/>
            </p:cNvGrpSpPr>
            <p:nvPr/>
          </p:nvGrpSpPr>
          <p:grpSpPr bwMode="auto">
            <a:xfrm>
              <a:off x="3504621" y="4800272"/>
              <a:ext cx="610179" cy="609928"/>
              <a:chOff x="1751804" y="3504749"/>
              <a:chExt cx="838996" cy="838651"/>
            </a:xfrm>
          </p:grpSpPr>
          <p:sp>
            <p:nvSpPr>
              <p:cNvPr id="8" name="직사각형 7"/>
              <p:cNvSpPr/>
              <p:nvPr/>
            </p:nvSpPr>
            <p:spPr>
              <a:xfrm>
                <a:off x="1751804" y="3504749"/>
                <a:ext cx="838849" cy="83865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defRPr/>
                </a:pPr>
                <a:endParaRPr lang="ko-KR" altLang="en-US">
                  <a:solidFill>
                    <a:srgbClr val="FFFFFF"/>
                  </a:solidFill>
                  <a:latin typeface="Comic Sans MS" panose="030F0702030302020204" pitchFamily="66" charset="0"/>
                  <a:ea typeface="굴림" panose="020B0600000101010101" pitchFamily="34" charset="-127"/>
                </a:endParaRPr>
              </a:p>
            </p:txBody>
          </p:sp>
          <p:sp>
            <p:nvSpPr>
              <p:cNvPr id="9" name="타원형 설명선 8"/>
              <p:cNvSpPr/>
              <p:nvPr/>
            </p:nvSpPr>
            <p:spPr>
              <a:xfrm>
                <a:off x="1828380" y="3657846"/>
                <a:ext cx="685698" cy="456585"/>
              </a:xfrm>
              <a:prstGeom prst="wedgeEllipseCallou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defRPr/>
                </a:pPr>
                <a:endParaRPr lang="ko-KR" altLang="en-US" sz="900">
                  <a:latin typeface="Arial Black" panose="020B0A04020102020204" pitchFamily="34" charset="0"/>
                  <a:ea typeface="굴림" panose="020B0600000101010101" pitchFamily="34" charset="-127"/>
                </a:endParaRPr>
              </a:p>
            </p:txBody>
          </p:sp>
          <p:sp>
            <p:nvSpPr>
              <p:cNvPr id="11281" name="TextBox 9"/>
              <p:cNvSpPr txBox="1">
                <a:spLocks noChangeArrowheads="1"/>
              </p:cNvSpPr>
              <p:nvPr/>
            </p:nvSpPr>
            <p:spPr bwMode="auto">
              <a:xfrm>
                <a:off x="1828800" y="3733801"/>
                <a:ext cx="762000" cy="394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latinLnBrk="1">
                  <a:lnSpc>
                    <a:spcPts val="2400"/>
                  </a:lnSpc>
                  <a:spcBef>
                    <a:spcPts val="600"/>
                  </a:spcBef>
                  <a:spcAft>
                    <a:spcPts val="400"/>
                  </a:spcAft>
                  <a:buClr>
                    <a:srgbClr val="0C7B9C"/>
                  </a:buClr>
                  <a:buSzPct val="75000"/>
                  <a:buFont typeface="Wingdings" panose="05000000000000000000" pitchFamily="2" charset="2"/>
                  <a:buChar char="l"/>
                  <a:defRPr sz="2000">
                    <a:solidFill>
                      <a:schemeClr val="tx1"/>
                    </a:solidFill>
                    <a:latin typeface="Comic Sans MS" panose="030F0702030302020204" pitchFamily="66" charset="0"/>
                  </a:defRPr>
                </a:lvl1pPr>
                <a:lvl2pPr marL="742950" indent="-285750" latinLnBrk="1">
                  <a:lnSpc>
                    <a:spcPts val="2400"/>
                  </a:lnSpc>
                  <a:spcAft>
                    <a:spcPts val="400"/>
                  </a:spcAft>
                  <a:buClr>
                    <a:srgbClr val="0C7B9C"/>
                  </a:buClr>
                  <a:buSzPct val="100000"/>
                  <a:buFont typeface="Arial" panose="020B0604020202020204" pitchFamily="34" charset="0"/>
                  <a:buChar char="—"/>
                  <a:defRPr sz="2000">
                    <a:solidFill>
                      <a:schemeClr val="tx1"/>
                    </a:solidFill>
                    <a:latin typeface="Comic Sans MS" panose="030F0702030302020204" pitchFamily="66" charset="0"/>
                  </a:defRPr>
                </a:lvl2pPr>
                <a:lvl3pPr marL="1143000" indent="-228600" latinLnBrk="1">
                  <a:lnSpc>
                    <a:spcPts val="2400"/>
                  </a:lnSpc>
                  <a:spcAft>
                    <a:spcPts val="400"/>
                  </a:spcAft>
                  <a:buClr>
                    <a:srgbClr val="0C7B9C"/>
                  </a:buClr>
                  <a:buSzPct val="100000"/>
                  <a:buChar char="–"/>
                  <a:defRPr sz="2000">
                    <a:solidFill>
                      <a:schemeClr val="tx1"/>
                    </a:solidFill>
                    <a:latin typeface="Comic Sans MS" panose="030F0702030302020204" pitchFamily="66" charset="0"/>
                  </a:defRPr>
                </a:lvl3pPr>
                <a:lvl4pPr marL="1600200" indent="-228600" latinLnBrk="1">
                  <a:spcBef>
                    <a:spcPct val="20000"/>
                  </a:spcBef>
                  <a:buSzPct val="100000"/>
                  <a:buChar char="–"/>
                  <a:defRPr sz="2000">
                    <a:solidFill>
                      <a:schemeClr val="tx1"/>
                    </a:solidFill>
                    <a:latin typeface="Times New Roman" panose="02020603050405020304" pitchFamily="18" charset="0"/>
                  </a:defRPr>
                </a:lvl4pPr>
                <a:lvl5pPr marL="2057400" indent="-228600" latinLnBrk="1">
                  <a:spcBef>
                    <a:spcPct val="20000"/>
                  </a:spcBef>
                  <a:buSzPct val="100000"/>
                  <a:buChar char="•"/>
                  <a:defRPr sz="2000">
                    <a:solidFill>
                      <a:schemeClr val="tx1"/>
                    </a:solidFill>
                    <a:latin typeface="Times New Roman" panose="02020603050405020304" pitchFamily="18" charset="0"/>
                  </a:defRPr>
                </a:lvl5pPr>
                <a:lvl6pPr marL="2514600" indent="-228600" eaLnBrk="0" fontAlgn="base" latinLnBrk="1"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latinLnBrk="1"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latinLnBrk="1"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latinLnBrk="1"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latinLnBrk="0">
                  <a:lnSpc>
                    <a:spcPct val="100000"/>
                  </a:lnSpc>
                  <a:spcBef>
                    <a:spcPct val="0"/>
                  </a:spcBef>
                  <a:spcAft>
                    <a:spcPct val="0"/>
                  </a:spcAft>
                  <a:buClrTx/>
                  <a:buSzTx/>
                  <a:buFontTx/>
                  <a:buNone/>
                </a:pPr>
                <a:r>
                  <a:rPr lang="en-US" altLang="ko-KR" sz="1200">
                    <a:latin typeface="Arial Black" panose="020B0A04020102020204" pitchFamily="34" charset="0"/>
                  </a:rPr>
                  <a:t>SMS</a:t>
                </a:r>
                <a:endParaRPr lang="ko-KR" altLang="en-US" sz="1200">
                  <a:latin typeface="Arial Black" panose="020B0A04020102020204" pitchFamily="34" charset="0"/>
                </a:endParaRPr>
              </a:p>
            </p:txBody>
          </p:sp>
        </p:grpSp>
        <p:sp>
          <p:nvSpPr>
            <p:cNvPr id="11" name="모서리가 둥근 직사각형 10"/>
            <p:cNvSpPr/>
            <p:nvPr/>
          </p:nvSpPr>
          <p:spPr>
            <a:xfrm>
              <a:off x="2209800" y="4038600"/>
              <a:ext cx="1904893" cy="381329"/>
            </a:xfrm>
            <a:prstGeom prst="roundRect">
              <a:avLst/>
            </a:prstGeom>
            <a:solidFill>
              <a:schemeClr val="accent3">
                <a:lumMod val="20000"/>
                <a:lumOff val="8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defRPr/>
              </a:pPr>
              <a:r>
                <a:rPr lang="en-US" altLang="ko-KR" sz="1200">
                  <a:latin typeface="Arial Black" panose="020B0A04020102020204" pitchFamily="34" charset="0"/>
                  <a:ea typeface="굴림" panose="020B0600000101010101" pitchFamily="34" charset="-127"/>
                </a:rPr>
                <a:t>Broadcast Receiver</a:t>
              </a:r>
              <a:endParaRPr lang="ko-KR" altLang="en-US" sz="1200">
                <a:latin typeface="Arial Black" panose="020B0A04020102020204" pitchFamily="34" charset="0"/>
                <a:ea typeface="굴림" panose="020B0600000101010101" pitchFamily="34" charset="-127"/>
              </a:endParaRPr>
            </a:p>
          </p:txBody>
        </p:sp>
        <p:cxnSp>
          <p:nvCxnSpPr>
            <p:cNvPr id="12" name="직선 연결선 11"/>
            <p:cNvCxnSpPr/>
            <p:nvPr/>
          </p:nvCxnSpPr>
          <p:spPr>
            <a:xfrm rot="5400000">
              <a:off x="2437839" y="4724260"/>
              <a:ext cx="152728" cy="1266"/>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3" name="직선 연결선 12"/>
            <p:cNvCxnSpPr/>
            <p:nvPr/>
          </p:nvCxnSpPr>
          <p:spPr>
            <a:xfrm rot="5400000">
              <a:off x="3733153" y="4723768"/>
              <a:ext cx="151743" cy="1265"/>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4" name="직선 연결선 13"/>
            <p:cNvCxnSpPr/>
            <p:nvPr/>
          </p:nvCxnSpPr>
          <p:spPr>
            <a:xfrm>
              <a:off x="2514836" y="4648529"/>
              <a:ext cx="1294820" cy="985"/>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5" name="직선 연결선 14"/>
            <p:cNvCxnSpPr>
              <a:stCxn id="11" idx="2"/>
            </p:cNvCxnSpPr>
            <p:nvPr/>
          </p:nvCxnSpPr>
          <p:spPr>
            <a:xfrm rot="16200000" flipH="1">
              <a:off x="3065258" y="4517551"/>
              <a:ext cx="199040" cy="3797"/>
            </a:xfrm>
            <a:prstGeom prst="line">
              <a:avLst/>
            </a:prstGeom>
            <a:ln w="19050">
              <a:solidFill>
                <a:schemeClr val="tx1"/>
              </a:solidFill>
              <a:prstDash val="sysDash"/>
              <a:headEnd type="arrow" w="lg" len="lg"/>
            </a:ln>
          </p:spPr>
          <p:style>
            <a:lnRef idx="1">
              <a:schemeClr val="accent1"/>
            </a:lnRef>
            <a:fillRef idx="0">
              <a:schemeClr val="accent1"/>
            </a:fillRef>
            <a:effectRef idx="0">
              <a:schemeClr val="accent1"/>
            </a:effectRef>
            <a:fontRef idx="minor">
              <a:schemeClr val="tx1"/>
            </a:fontRef>
          </p:style>
        </p:cxnSp>
        <p:sp>
          <p:nvSpPr>
            <p:cNvPr id="16" name="모서리가 둥근 직사각형 15"/>
            <p:cNvSpPr/>
            <p:nvPr/>
          </p:nvSpPr>
          <p:spPr>
            <a:xfrm>
              <a:off x="5410780" y="4038600"/>
              <a:ext cx="1294820" cy="381329"/>
            </a:xfrm>
            <a:prstGeom prst="roundRect">
              <a:avLst/>
            </a:prstGeom>
            <a:solidFill>
              <a:schemeClr val="tx2">
                <a:lumMod val="20000"/>
                <a:lumOff val="80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defRPr/>
              </a:pPr>
              <a:r>
                <a:rPr lang="en-US" altLang="ko-KR" sz="1200">
                  <a:latin typeface="Arial Black" panose="020B0A04020102020204" pitchFamily="34" charset="0"/>
                  <a:ea typeface="굴림" panose="020B0600000101010101" pitchFamily="34" charset="-127"/>
                </a:rPr>
                <a:t>Activity</a:t>
              </a:r>
              <a:endParaRPr lang="ko-KR" altLang="en-US" sz="1200">
                <a:latin typeface="Arial Black" panose="020B0A04020102020204" pitchFamily="34" charset="0"/>
                <a:ea typeface="굴림" panose="020B0600000101010101" pitchFamily="34" charset="-127"/>
              </a:endParaRPr>
            </a:p>
          </p:txBody>
        </p:sp>
        <p:cxnSp>
          <p:nvCxnSpPr>
            <p:cNvPr id="17" name="직선 연결선 16"/>
            <p:cNvCxnSpPr>
              <a:stCxn id="11" idx="3"/>
              <a:endCxn id="16" idx="1"/>
            </p:cNvCxnSpPr>
            <p:nvPr/>
          </p:nvCxnSpPr>
          <p:spPr>
            <a:xfrm>
              <a:off x="4114693" y="4228772"/>
              <a:ext cx="1296086" cy="1971"/>
            </a:xfrm>
            <a:prstGeom prst="line">
              <a:avLst/>
            </a:prstGeom>
            <a:ln w="19050">
              <a:solidFill>
                <a:schemeClr val="tx1"/>
              </a:solidFill>
              <a:prstDash val="sysDash"/>
              <a:headEnd type="arrow" w="lg" len="lg"/>
              <a:tailEnd type="arrow" w="lg" len="lg"/>
            </a:ln>
          </p:spPr>
          <p:style>
            <a:lnRef idx="1">
              <a:schemeClr val="accent1"/>
            </a:lnRef>
            <a:fillRef idx="0">
              <a:schemeClr val="accent1"/>
            </a:fillRef>
            <a:effectRef idx="0">
              <a:schemeClr val="accent1"/>
            </a:effectRef>
            <a:fontRef idx="minor">
              <a:schemeClr val="tx1"/>
            </a:fontRef>
          </p:style>
        </p:cxnSp>
        <p:sp>
          <p:nvSpPr>
            <p:cNvPr id="11278" name="TextBox 17"/>
            <p:cNvSpPr txBox="1">
              <a:spLocks noChangeArrowheads="1"/>
            </p:cNvSpPr>
            <p:nvPr/>
          </p:nvSpPr>
          <p:spPr bwMode="auto">
            <a:xfrm>
              <a:off x="4267200" y="4415135"/>
              <a:ext cx="1828800" cy="286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latinLnBrk="1">
                <a:lnSpc>
                  <a:spcPts val="2400"/>
                </a:lnSpc>
                <a:spcBef>
                  <a:spcPts val="600"/>
                </a:spcBef>
                <a:spcAft>
                  <a:spcPts val="400"/>
                </a:spcAft>
                <a:buClr>
                  <a:srgbClr val="0C7B9C"/>
                </a:buClr>
                <a:buSzPct val="75000"/>
                <a:buFont typeface="Wingdings" panose="05000000000000000000" pitchFamily="2" charset="2"/>
                <a:buChar char="l"/>
                <a:defRPr sz="2000">
                  <a:solidFill>
                    <a:schemeClr val="tx1"/>
                  </a:solidFill>
                  <a:latin typeface="Comic Sans MS" panose="030F0702030302020204" pitchFamily="66" charset="0"/>
                </a:defRPr>
              </a:lvl1pPr>
              <a:lvl2pPr marL="742950" indent="-285750" latinLnBrk="1">
                <a:lnSpc>
                  <a:spcPts val="2400"/>
                </a:lnSpc>
                <a:spcAft>
                  <a:spcPts val="400"/>
                </a:spcAft>
                <a:buClr>
                  <a:srgbClr val="0C7B9C"/>
                </a:buClr>
                <a:buSzPct val="100000"/>
                <a:buFont typeface="Arial" panose="020B0604020202020204" pitchFamily="34" charset="0"/>
                <a:buChar char="—"/>
                <a:defRPr sz="2000">
                  <a:solidFill>
                    <a:schemeClr val="tx1"/>
                  </a:solidFill>
                  <a:latin typeface="Comic Sans MS" panose="030F0702030302020204" pitchFamily="66" charset="0"/>
                </a:defRPr>
              </a:lvl2pPr>
              <a:lvl3pPr marL="1143000" indent="-228600" latinLnBrk="1">
                <a:lnSpc>
                  <a:spcPts val="2400"/>
                </a:lnSpc>
                <a:spcAft>
                  <a:spcPts val="400"/>
                </a:spcAft>
                <a:buClr>
                  <a:srgbClr val="0C7B9C"/>
                </a:buClr>
                <a:buSzPct val="100000"/>
                <a:buChar char="–"/>
                <a:defRPr sz="2000">
                  <a:solidFill>
                    <a:schemeClr val="tx1"/>
                  </a:solidFill>
                  <a:latin typeface="Comic Sans MS" panose="030F0702030302020204" pitchFamily="66" charset="0"/>
                </a:defRPr>
              </a:lvl3pPr>
              <a:lvl4pPr marL="1600200" indent="-228600" latinLnBrk="1">
                <a:spcBef>
                  <a:spcPct val="20000"/>
                </a:spcBef>
                <a:buSzPct val="100000"/>
                <a:buChar char="–"/>
                <a:defRPr sz="2000">
                  <a:solidFill>
                    <a:schemeClr val="tx1"/>
                  </a:solidFill>
                  <a:latin typeface="Times New Roman" panose="02020603050405020304" pitchFamily="18" charset="0"/>
                </a:defRPr>
              </a:lvl4pPr>
              <a:lvl5pPr marL="2057400" indent="-228600" latinLnBrk="1">
                <a:spcBef>
                  <a:spcPct val="20000"/>
                </a:spcBef>
                <a:buSzPct val="100000"/>
                <a:buChar char="•"/>
                <a:defRPr sz="2000">
                  <a:solidFill>
                    <a:schemeClr val="tx1"/>
                  </a:solidFill>
                  <a:latin typeface="Times New Roman" panose="02020603050405020304" pitchFamily="18" charset="0"/>
                </a:defRPr>
              </a:lvl5pPr>
              <a:lvl6pPr marL="2514600" indent="-228600" eaLnBrk="0" fontAlgn="base" latinLnBrk="1"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latinLnBrk="1"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latinLnBrk="1"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latinLnBrk="1"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latinLnBrk="0">
                <a:lnSpc>
                  <a:spcPct val="100000"/>
                </a:lnSpc>
                <a:spcBef>
                  <a:spcPct val="0"/>
                </a:spcBef>
                <a:spcAft>
                  <a:spcPct val="0"/>
                </a:spcAft>
                <a:buClrTx/>
                <a:buSzTx/>
                <a:buFont typeface="Arial" panose="020B0604020202020204" pitchFamily="34" charset="0"/>
                <a:buChar char="•"/>
              </a:pPr>
              <a:r>
                <a:rPr lang="en-US" altLang="ko-KR" sz="1200" i="1">
                  <a:latin typeface="Times New Roman" panose="02020603050405020304" pitchFamily="18" charset="0"/>
                </a:rPr>
                <a:t>Get incoming calls</a:t>
              </a:r>
            </a:p>
            <a:p>
              <a:pPr latinLnBrk="0">
                <a:lnSpc>
                  <a:spcPct val="100000"/>
                </a:lnSpc>
                <a:spcBef>
                  <a:spcPct val="0"/>
                </a:spcBef>
                <a:spcAft>
                  <a:spcPct val="0"/>
                </a:spcAft>
                <a:buClrTx/>
                <a:buSzTx/>
                <a:buFont typeface="Arial" panose="020B0604020202020204" pitchFamily="34" charset="0"/>
                <a:buChar char="•"/>
              </a:pPr>
              <a:r>
                <a:rPr lang="en-US" altLang="ko-KR" sz="1200" i="1">
                  <a:latin typeface="Times New Roman" panose="02020603050405020304" pitchFamily="18" charset="0"/>
                </a:rPr>
                <a:t>Get incoming SMS</a:t>
              </a:r>
              <a:endParaRPr lang="ko-KR" altLang="en-US" sz="1200" i="1">
                <a:latin typeface="Times New Roman" panose="02020603050405020304" pitchFamily="18" charset="0"/>
              </a:endParaRPr>
            </a:p>
          </p:txBody>
        </p:sp>
      </p:grpSp>
      <p:sp>
        <p:nvSpPr>
          <p:cNvPr id="3" name="Footer Placeholder 2"/>
          <p:cNvSpPr>
            <a:spLocks noGrp="1"/>
          </p:cNvSpPr>
          <p:nvPr>
            <p:ph type="ftr" sz="quarter" idx="11"/>
          </p:nvPr>
        </p:nvSpPr>
        <p:spPr/>
        <p:txBody>
          <a:bodyPr/>
          <a:lstStyle/>
          <a:p>
            <a:r>
              <a:rPr lang="en-US"/>
              <a:t>Unit-II Application                                   by Prof. J. Christy Jackson</a:t>
            </a:r>
          </a:p>
        </p:txBody>
      </p:sp>
    </p:spTree>
    <p:extLst>
      <p:ext uri="{BB962C8B-B14F-4D97-AF65-F5344CB8AC3E}">
        <p14:creationId xmlns:p14="http://schemas.microsoft.com/office/powerpoint/2010/main" val="147411340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pPr eaLnBrk="1" hangingPunct="1">
              <a:defRPr/>
            </a:pPr>
            <a:r>
              <a:rPr lang="en-US" altLang="ko-KR">
                <a:effectLst>
                  <a:outerShdw blurRad="38100" dist="38100" dir="2700000" algn="tl">
                    <a:srgbClr val="C0C0C0"/>
                  </a:outerShdw>
                </a:effectLst>
                <a:ea typeface="굴림" panose="020B0600000101010101" pitchFamily="34" charset="-127"/>
              </a:rPr>
              <a:t>Components - Broadcast Receivers (Cont)</a:t>
            </a:r>
            <a:endParaRPr lang="ko-KR" altLang="en-US">
              <a:ea typeface="굴림" panose="020B0600000101010101" pitchFamily="34" charset="-127"/>
            </a:endParaRPr>
          </a:p>
        </p:txBody>
      </p:sp>
      <p:sp>
        <p:nvSpPr>
          <p:cNvPr id="12291" name="내용 개체 틀 2"/>
          <p:cNvSpPr>
            <a:spLocks noGrp="1"/>
          </p:cNvSpPr>
          <p:nvPr>
            <p:ph idx="1"/>
          </p:nvPr>
        </p:nvSpPr>
        <p:spPr/>
        <p:txBody>
          <a:bodyPr/>
          <a:lstStyle/>
          <a:p>
            <a:pPr eaLnBrk="1" hangingPunct="1"/>
            <a:r>
              <a:rPr lang="en-US" altLang="ko-KR">
                <a:ea typeface="굴림" panose="020B0600000101010101" pitchFamily="34" charset="-127"/>
              </a:rPr>
              <a:t>A broadcast receiver is a component that receives and reacts to broadcast announcements. (Cont)</a:t>
            </a:r>
          </a:p>
          <a:p>
            <a:pPr lvl="1" eaLnBrk="1" hangingPunct="1">
              <a:buFont typeface="Wingdings" panose="05000000000000000000" pitchFamily="2" charset="2"/>
              <a:buChar char="ü"/>
            </a:pPr>
            <a:r>
              <a:rPr lang="en-US" altLang="ko-KR">
                <a:ea typeface="굴림" panose="020B0600000101010101" pitchFamily="34" charset="-127"/>
              </a:rPr>
              <a:t>Applications can also initiate broadcasts.</a:t>
            </a:r>
            <a:endParaRPr lang="ko-KR" altLang="en-US" sz="2800">
              <a:ea typeface="굴림" panose="020B0600000101010101" pitchFamily="34" charset="-127"/>
            </a:endParaRPr>
          </a:p>
          <a:p>
            <a:pPr lvl="2" eaLnBrk="1" hangingPunct="1">
              <a:buFontTx/>
              <a:buNone/>
            </a:pPr>
            <a:r>
              <a:rPr lang="en-US" altLang="ko-KR" i="1">
                <a:ea typeface="굴림" panose="020B0600000101010101" pitchFamily="34" charset="-127"/>
              </a:rPr>
              <a:t>E.g. to let other applications know that some data has been downloaded to the device and is available for them to use.</a:t>
            </a:r>
            <a:endParaRPr lang="en-US" altLang="ko-KR" sz="2800">
              <a:ea typeface="굴림" panose="020B0600000101010101" pitchFamily="34" charset="-127"/>
            </a:endParaRPr>
          </a:p>
          <a:p>
            <a:pPr lvl="2" eaLnBrk="1" hangingPunct="1">
              <a:buFontTx/>
              <a:buNone/>
            </a:pPr>
            <a:endParaRPr lang="ko-KR" altLang="en-US" sz="2800">
              <a:ea typeface="굴림" panose="020B0600000101010101" pitchFamily="34" charset="-127"/>
            </a:endParaRPr>
          </a:p>
          <a:p>
            <a:pPr eaLnBrk="1" hangingPunct="1"/>
            <a:r>
              <a:rPr lang="en-US" altLang="ko-KR">
                <a:ea typeface="굴림" panose="020B0600000101010101" pitchFamily="34" charset="-127"/>
              </a:rPr>
              <a:t>All receivers extend the </a:t>
            </a:r>
            <a:r>
              <a:rPr lang="en-US" altLang="ko-KR" b="1" i="1">
                <a:ea typeface="굴림" panose="020B0600000101010101" pitchFamily="34" charset="-127"/>
              </a:rPr>
              <a:t>BroadcastReceiver</a:t>
            </a:r>
            <a:r>
              <a:rPr lang="en-US" altLang="ko-KR">
                <a:ea typeface="굴림" panose="020B0600000101010101" pitchFamily="34" charset="-127"/>
              </a:rPr>
              <a:t> base class.</a:t>
            </a:r>
          </a:p>
          <a:p>
            <a:pPr eaLnBrk="1" hangingPunct="1"/>
            <a:endParaRPr lang="ko-KR" altLang="en-US">
              <a:ea typeface="굴림" panose="020B0600000101010101" pitchFamily="34" charset="-127"/>
            </a:endParaRPr>
          </a:p>
        </p:txBody>
      </p:sp>
      <p:sp>
        <p:nvSpPr>
          <p:cNvPr id="3" name="Footer Placeholder 2"/>
          <p:cNvSpPr>
            <a:spLocks noGrp="1"/>
          </p:cNvSpPr>
          <p:nvPr>
            <p:ph type="ftr" sz="quarter" idx="11"/>
          </p:nvPr>
        </p:nvSpPr>
        <p:spPr/>
        <p:txBody>
          <a:bodyPr/>
          <a:lstStyle/>
          <a:p>
            <a:r>
              <a:rPr lang="en-US"/>
              <a:t>Unit-II Application                                   by Prof. J. Christy Jackson</a:t>
            </a:r>
          </a:p>
        </p:txBody>
      </p:sp>
    </p:spTree>
    <p:extLst>
      <p:ext uri="{BB962C8B-B14F-4D97-AF65-F5344CB8AC3E}">
        <p14:creationId xmlns:p14="http://schemas.microsoft.com/office/powerpoint/2010/main" val="26427352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pPr eaLnBrk="1" hangingPunct="1">
              <a:defRPr/>
            </a:pPr>
            <a:r>
              <a:rPr lang="en-US" altLang="ko-KR">
                <a:effectLst>
                  <a:outerShdw blurRad="38100" dist="38100" dir="2700000" algn="tl">
                    <a:srgbClr val="C0C0C0"/>
                  </a:outerShdw>
                </a:effectLst>
                <a:ea typeface="굴림" panose="020B0600000101010101" pitchFamily="34" charset="-127"/>
              </a:rPr>
              <a:t>Components - Content Providers</a:t>
            </a:r>
            <a:endParaRPr lang="ko-KR" altLang="en-US">
              <a:effectLst>
                <a:outerShdw blurRad="38100" dist="38100" dir="2700000" algn="tl">
                  <a:srgbClr val="C0C0C0"/>
                </a:outerShdw>
              </a:effectLst>
              <a:ea typeface="굴림" panose="020B0600000101010101" pitchFamily="34" charset="-127"/>
            </a:endParaRPr>
          </a:p>
        </p:txBody>
      </p:sp>
      <p:sp>
        <p:nvSpPr>
          <p:cNvPr id="13315" name="내용 개체 틀 2"/>
          <p:cNvSpPr>
            <a:spLocks noGrp="1"/>
          </p:cNvSpPr>
          <p:nvPr>
            <p:ph idx="1"/>
          </p:nvPr>
        </p:nvSpPr>
        <p:spPr>
          <a:xfrm>
            <a:off x="304801" y="4611300"/>
            <a:ext cx="8461247" cy="1625600"/>
          </a:xfrm>
        </p:spPr>
        <p:txBody>
          <a:bodyPr/>
          <a:lstStyle/>
          <a:p>
            <a:pPr eaLnBrk="1" hangingPunct="1"/>
            <a:r>
              <a:rPr lang="en-US" altLang="ko-KR" sz="2800" dirty="0">
                <a:ea typeface="굴림" panose="020B0600000101010101" pitchFamily="34" charset="-127"/>
              </a:rPr>
              <a:t>A content provider makes a specific set of the application's data available to other applications.</a:t>
            </a:r>
          </a:p>
          <a:p>
            <a:pPr lvl="1" eaLnBrk="1" hangingPunct="1">
              <a:buFont typeface="Wingdings" panose="05000000000000000000" pitchFamily="2" charset="2"/>
              <a:buChar char="ü"/>
            </a:pPr>
            <a:r>
              <a:rPr lang="en-US" altLang="ko-KR" sz="2400" dirty="0">
                <a:ea typeface="굴림" panose="020B0600000101010101" pitchFamily="34" charset="-127"/>
              </a:rPr>
              <a:t>The data can be stored in the file system, in an SQLite, or in any other manner that makes sense.</a:t>
            </a:r>
            <a:endParaRPr lang="ko-KR" altLang="en-US" sz="2400" dirty="0">
              <a:ea typeface="굴림" panose="020B0600000101010101" pitchFamily="34" charset="-127"/>
            </a:endParaRPr>
          </a:p>
        </p:txBody>
      </p:sp>
      <p:grpSp>
        <p:nvGrpSpPr>
          <p:cNvPr id="13316" name="그룹 3"/>
          <p:cNvGrpSpPr>
            <a:grpSpLocks/>
          </p:cNvGrpSpPr>
          <p:nvPr/>
        </p:nvGrpSpPr>
        <p:grpSpPr bwMode="auto">
          <a:xfrm>
            <a:off x="1943100" y="1600200"/>
            <a:ext cx="5143500" cy="2971800"/>
            <a:chOff x="685800" y="838200"/>
            <a:chExt cx="6858000" cy="2971800"/>
          </a:xfrm>
        </p:grpSpPr>
        <p:sp>
          <p:nvSpPr>
            <p:cNvPr id="5" name="모서리가 둥근 직사각형 4"/>
            <p:cNvSpPr/>
            <p:nvPr/>
          </p:nvSpPr>
          <p:spPr>
            <a:xfrm>
              <a:off x="1066800" y="1676400"/>
              <a:ext cx="1066800" cy="381000"/>
            </a:xfrm>
            <a:prstGeom prst="roundRect">
              <a:avLst/>
            </a:prstGeom>
            <a:solidFill>
              <a:schemeClr val="accent3">
                <a:lumMod val="20000"/>
                <a:lumOff val="80000"/>
              </a:schemeClr>
            </a:solidFill>
            <a:ln>
              <a:solidFill>
                <a:schemeClr val="accent3">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defRPr/>
              </a:pPr>
              <a:r>
                <a:rPr lang="en-US" altLang="ko-KR" sz="1200">
                  <a:latin typeface="Arial Black" panose="020B0A04020102020204" pitchFamily="34" charset="0"/>
                  <a:ea typeface="굴림" panose="020B0600000101010101" pitchFamily="34" charset="-127"/>
                </a:rPr>
                <a:t>Activity</a:t>
              </a:r>
              <a:endParaRPr lang="ko-KR" altLang="en-US" sz="1200">
                <a:latin typeface="Arial Black" panose="020B0A04020102020204" pitchFamily="34" charset="0"/>
                <a:ea typeface="굴림" panose="020B0600000101010101" pitchFamily="34" charset="-127"/>
              </a:endParaRPr>
            </a:p>
          </p:txBody>
        </p:sp>
        <p:sp>
          <p:nvSpPr>
            <p:cNvPr id="6" name="직사각형 5"/>
            <p:cNvSpPr/>
            <p:nvPr/>
          </p:nvSpPr>
          <p:spPr>
            <a:xfrm>
              <a:off x="685800" y="1371600"/>
              <a:ext cx="1828800" cy="1295400"/>
            </a:xfrm>
            <a:prstGeom prst="rect">
              <a:avLst/>
            </a:prstGeom>
            <a:no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defRPr/>
              </a:pPr>
              <a:endParaRPr lang="ko-KR" altLang="en-US">
                <a:solidFill>
                  <a:srgbClr val="FFFFFF"/>
                </a:solidFill>
                <a:latin typeface="Comic Sans MS" panose="030F0702030302020204" pitchFamily="66" charset="0"/>
                <a:ea typeface="굴림" panose="020B0600000101010101" pitchFamily="34" charset="-127"/>
              </a:endParaRPr>
            </a:p>
          </p:txBody>
        </p:sp>
        <p:sp>
          <p:nvSpPr>
            <p:cNvPr id="13319" name="TextBox 6"/>
            <p:cNvSpPr txBox="1">
              <a:spLocks noChangeArrowheads="1"/>
            </p:cNvSpPr>
            <p:nvPr/>
          </p:nvSpPr>
          <p:spPr bwMode="auto">
            <a:xfrm>
              <a:off x="685800" y="1371600"/>
              <a:ext cx="10668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latinLnBrk="1">
                <a:lnSpc>
                  <a:spcPts val="2400"/>
                </a:lnSpc>
                <a:spcBef>
                  <a:spcPts val="600"/>
                </a:spcBef>
                <a:spcAft>
                  <a:spcPts val="400"/>
                </a:spcAft>
                <a:buClr>
                  <a:srgbClr val="0C7B9C"/>
                </a:buClr>
                <a:buSzPct val="75000"/>
                <a:buFont typeface="Wingdings" panose="05000000000000000000" pitchFamily="2" charset="2"/>
                <a:buChar char="l"/>
                <a:defRPr sz="2000">
                  <a:solidFill>
                    <a:schemeClr val="tx1"/>
                  </a:solidFill>
                  <a:latin typeface="Comic Sans MS" panose="030F0702030302020204" pitchFamily="66" charset="0"/>
                </a:defRPr>
              </a:lvl1pPr>
              <a:lvl2pPr marL="742950" indent="-285750" latinLnBrk="1">
                <a:lnSpc>
                  <a:spcPts val="2400"/>
                </a:lnSpc>
                <a:spcAft>
                  <a:spcPts val="400"/>
                </a:spcAft>
                <a:buClr>
                  <a:srgbClr val="0C7B9C"/>
                </a:buClr>
                <a:buSzPct val="100000"/>
                <a:buFont typeface="Arial" panose="020B0604020202020204" pitchFamily="34" charset="0"/>
                <a:buChar char="—"/>
                <a:defRPr sz="2000">
                  <a:solidFill>
                    <a:schemeClr val="tx1"/>
                  </a:solidFill>
                  <a:latin typeface="Comic Sans MS" panose="030F0702030302020204" pitchFamily="66" charset="0"/>
                </a:defRPr>
              </a:lvl2pPr>
              <a:lvl3pPr marL="1143000" indent="-228600" latinLnBrk="1">
                <a:lnSpc>
                  <a:spcPts val="2400"/>
                </a:lnSpc>
                <a:spcAft>
                  <a:spcPts val="400"/>
                </a:spcAft>
                <a:buClr>
                  <a:srgbClr val="0C7B9C"/>
                </a:buClr>
                <a:buSzPct val="100000"/>
                <a:buChar char="–"/>
                <a:defRPr sz="2000">
                  <a:solidFill>
                    <a:schemeClr val="tx1"/>
                  </a:solidFill>
                  <a:latin typeface="Comic Sans MS" panose="030F0702030302020204" pitchFamily="66" charset="0"/>
                </a:defRPr>
              </a:lvl3pPr>
              <a:lvl4pPr marL="1600200" indent="-228600" latinLnBrk="1">
                <a:spcBef>
                  <a:spcPct val="20000"/>
                </a:spcBef>
                <a:buSzPct val="100000"/>
                <a:buChar char="–"/>
                <a:defRPr sz="2000">
                  <a:solidFill>
                    <a:schemeClr val="tx1"/>
                  </a:solidFill>
                  <a:latin typeface="Times New Roman" panose="02020603050405020304" pitchFamily="18" charset="0"/>
                </a:defRPr>
              </a:lvl4pPr>
              <a:lvl5pPr marL="2057400" indent="-228600" latinLnBrk="1">
                <a:spcBef>
                  <a:spcPct val="20000"/>
                </a:spcBef>
                <a:buSzPct val="100000"/>
                <a:buChar char="•"/>
                <a:defRPr sz="2000">
                  <a:solidFill>
                    <a:schemeClr val="tx1"/>
                  </a:solidFill>
                  <a:latin typeface="Times New Roman" panose="02020603050405020304" pitchFamily="18" charset="0"/>
                </a:defRPr>
              </a:lvl5pPr>
              <a:lvl6pPr marL="2514600" indent="-228600" eaLnBrk="0" fontAlgn="base" latinLnBrk="1"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latinLnBrk="1"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latinLnBrk="1"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latinLnBrk="1"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latinLnBrk="0">
                <a:lnSpc>
                  <a:spcPct val="100000"/>
                </a:lnSpc>
                <a:spcBef>
                  <a:spcPct val="0"/>
                </a:spcBef>
                <a:spcAft>
                  <a:spcPct val="0"/>
                </a:spcAft>
                <a:buClrTx/>
                <a:buSzTx/>
                <a:buFontTx/>
                <a:buNone/>
              </a:pPr>
              <a:r>
                <a:rPr lang="en-US" altLang="ko-KR" sz="1200">
                  <a:latin typeface="Times New Roman" panose="02020603050405020304" pitchFamily="18" charset="0"/>
                </a:rPr>
                <a:t>Application</a:t>
              </a:r>
              <a:endParaRPr lang="ko-KR" altLang="en-US" sz="1200">
                <a:latin typeface="Times New Roman" panose="02020603050405020304" pitchFamily="18" charset="0"/>
              </a:endParaRPr>
            </a:p>
          </p:txBody>
        </p:sp>
        <p:sp>
          <p:nvSpPr>
            <p:cNvPr id="8" name="모서리가 둥근 직사각형 7"/>
            <p:cNvSpPr/>
            <p:nvPr/>
          </p:nvSpPr>
          <p:spPr>
            <a:xfrm>
              <a:off x="2971800" y="1143000"/>
              <a:ext cx="1066800" cy="381000"/>
            </a:xfrm>
            <a:prstGeom prst="roundRect">
              <a:avLst/>
            </a:prstGeom>
            <a:solidFill>
              <a:schemeClr val="accent3">
                <a:lumMod val="20000"/>
                <a:lumOff val="80000"/>
              </a:schemeClr>
            </a:solidFill>
            <a:ln>
              <a:solidFill>
                <a:schemeClr val="accent3">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defRPr/>
              </a:pPr>
              <a:r>
                <a:rPr lang="en-US" altLang="ko-KR" sz="1200">
                  <a:latin typeface="Arial Black" panose="020B0A04020102020204" pitchFamily="34" charset="0"/>
                  <a:ea typeface="굴림" panose="020B0600000101010101" pitchFamily="34" charset="-127"/>
                </a:rPr>
                <a:t>Activity</a:t>
              </a:r>
              <a:endParaRPr lang="ko-KR" altLang="en-US" sz="1200">
                <a:latin typeface="Arial Black" panose="020B0A04020102020204" pitchFamily="34" charset="0"/>
                <a:ea typeface="굴림" panose="020B0600000101010101" pitchFamily="34" charset="-127"/>
              </a:endParaRPr>
            </a:p>
          </p:txBody>
        </p:sp>
        <p:sp>
          <p:nvSpPr>
            <p:cNvPr id="9" name="직사각형 8"/>
            <p:cNvSpPr/>
            <p:nvPr/>
          </p:nvSpPr>
          <p:spPr>
            <a:xfrm>
              <a:off x="2819400" y="838200"/>
              <a:ext cx="2590800" cy="1905000"/>
            </a:xfrm>
            <a:prstGeom prst="rect">
              <a:avLst/>
            </a:prstGeom>
            <a:no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defRPr/>
              </a:pPr>
              <a:endParaRPr lang="ko-KR" altLang="en-US">
                <a:solidFill>
                  <a:srgbClr val="FFFFFF"/>
                </a:solidFill>
                <a:latin typeface="Comic Sans MS" panose="030F0702030302020204" pitchFamily="66" charset="0"/>
                <a:ea typeface="굴림" panose="020B0600000101010101" pitchFamily="34" charset="-127"/>
              </a:endParaRPr>
            </a:p>
          </p:txBody>
        </p:sp>
        <p:sp>
          <p:nvSpPr>
            <p:cNvPr id="13322" name="TextBox 9"/>
            <p:cNvSpPr txBox="1">
              <a:spLocks noChangeArrowheads="1"/>
            </p:cNvSpPr>
            <p:nvPr/>
          </p:nvSpPr>
          <p:spPr bwMode="auto">
            <a:xfrm>
              <a:off x="2819400" y="838200"/>
              <a:ext cx="10668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latinLnBrk="1">
                <a:lnSpc>
                  <a:spcPts val="2400"/>
                </a:lnSpc>
                <a:spcBef>
                  <a:spcPts val="600"/>
                </a:spcBef>
                <a:spcAft>
                  <a:spcPts val="400"/>
                </a:spcAft>
                <a:buClr>
                  <a:srgbClr val="0C7B9C"/>
                </a:buClr>
                <a:buSzPct val="75000"/>
                <a:buFont typeface="Wingdings" panose="05000000000000000000" pitchFamily="2" charset="2"/>
                <a:buChar char="l"/>
                <a:defRPr sz="2000">
                  <a:solidFill>
                    <a:schemeClr val="tx1"/>
                  </a:solidFill>
                  <a:latin typeface="Comic Sans MS" panose="030F0702030302020204" pitchFamily="66" charset="0"/>
                </a:defRPr>
              </a:lvl1pPr>
              <a:lvl2pPr marL="742950" indent="-285750" latinLnBrk="1">
                <a:lnSpc>
                  <a:spcPts val="2400"/>
                </a:lnSpc>
                <a:spcAft>
                  <a:spcPts val="400"/>
                </a:spcAft>
                <a:buClr>
                  <a:srgbClr val="0C7B9C"/>
                </a:buClr>
                <a:buSzPct val="100000"/>
                <a:buFont typeface="Arial" panose="020B0604020202020204" pitchFamily="34" charset="0"/>
                <a:buChar char="—"/>
                <a:defRPr sz="2000">
                  <a:solidFill>
                    <a:schemeClr val="tx1"/>
                  </a:solidFill>
                  <a:latin typeface="Comic Sans MS" panose="030F0702030302020204" pitchFamily="66" charset="0"/>
                </a:defRPr>
              </a:lvl2pPr>
              <a:lvl3pPr marL="1143000" indent="-228600" latinLnBrk="1">
                <a:lnSpc>
                  <a:spcPts val="2400"/>
                </a:lnSpc>
                <a:spcAft>
                  <a:spcPts val="400"/>
                </a:spcAft>
                <a:buClr>
                  <a:srgbClr val="0C7B9C"/>
                </a:buClr>
                <a:buSzPct val="100000"/>
                <a:buChar char="–"/>
                <a:defRPr sz="2000">
                  <a:solidFill>
                    <a:schemeClr val="tx1"/>
                  </a:solidFill>
                  <a:latin typeface="Comic Sans MS" panose="030F0702030302020204" pitchFamily="66" charset="0"/>
                </a:defRPr>
              </a:lvl3pPr>
              <a:lvl4pPr marL="1600200" indent="-228600" latinLnBrk="1">
                <a:spcBef>
                  <a:spcPct val="20000"/>
                </a:spcBef>
                <a:buSzPct val="100000"/>
                <a:buChar char="–"/>
                <a:defRPr sz="2000">
                  <a:solidFill>
                    <a:schemeClr val="tx1"/>
                  </a:solidFill>
                  <a:latin typeface="Times New Roman" panose="02020603050405020304" pitchFamily="18" charset="0"/>
                </a:defRPr>
              </a:lvl4pPr>
              <a:lvl5pPr marL="2057400" indent="-228600" latinLnBrk="1">
                <a:spcBef>
                  <a:spcPct val="20000"/>
                </a:spcBef>
                <a:buSzPct val="100000"/>
                <a:buChar char="•"/>
                <a:defRPr sz="2000">
                  <a:solidFill>
                    <a:schemeClr val="tx1"/>
                  </a:solidFill>
                  <a:latin typeface="Times New Roman" panose="02020603050405020304" pitchFamily="18" charset="0"/>
                </a:defRPr>
              </a:lvl5pPr>
              <a:lvl6pPr marL="2514600" indent="-228600" eaLnBrk="0" fontAlgn="base" latinLnBrk="1"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latinLnBrk="1"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latinLnBrk="1"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latinLnBrk="1"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latinLnBrk="0">
                <a:lnSpc>
                  <a:spcPct val="100000"/>
                </a:lnSpc>
                <a:spcBef>
                  <a:spcPct val="0"/>
                </a:spcBef>
                <a:spcAft>
                  <a:spcPct val="0"/>
                </a:spcAft>
                <a:buClrTx/>
                <a:buSzTx/>
                <a:buFontTx/>
                <a:buNone/>
              </a:pPr>
              <a:r>
                <a:rPr lang="en-US" altLang="ko-KR" sz="1200">
                  <a:latin typeface="Times New Roman" panose="02020603050405020304" pitchFamily="18" charset="0"/>
                </a:rPr>
                <a:t>Application</a:t>
              </a:r>
              <a:endParaRPr lang="ko-KR" altLang="en-US" sz="1200">
                <a:latin typeface="Times New Roman" panose="02020603050405020304" pitchFamily="18" charset="0"/>
              </a:endParaRPr>
            </a:p>
          </p:txBody>
        </p:sp>
        <p:sp>
          <p:nvSpPr>
            <p:cNvPr id="11" name="모서리가 둥근 직사각형 10"/>
            <p:cNvSpPr/>
            <p:nvPr/>
          </p:nvSpPr>
          <p:spPr>
            <a:xfrm>
              <a:off x="4191000" y="1143000"/>
              <a:ext cx="1066800" cy="381000"/>
            </a:xfrm>
            <a:prstGeom prst="roundRect">
              <a:avLst/>
            </a:prstGeom>
            <a:solidFill>
              <a:schemeClr val="accent3">
                <a:lumMod val="20000"/>
                <a:lumOff val="80000"/>
              </a:schemeClr>
            </a:solidFill>
            <a:ln>
              <a:solidFill>
                <a:schemeClr val="accent3">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defRPr/>
              </a:pPr>
              <a:r>
                <a:rPr lang="en-US" altLang="ko-KR" sz="1200">
                  <a:latin typeface="Arial Black" panose="020B0A04020102020204" pitchFamily="34" charset="0"/>
                  <a:ea typeface="굴림" panose="020B0600000101010101" pitchFamily="34" charset="-127"/>
                </a:rPr>
                <a:t>Activity</a:t>
              </a:r>
              <a:endParaRPr lang="ko-KR" altLang="en-US" sz="1200">
                <a:latin typeface="Arial Black" panose="020B0A04020102020204" pitchFamily="34" charset="0"/>
                <a:ea typeface="굴림" panose="020B0600000101010101" pitchFamily="34" charset="-127"/>
              </a:endParaRPr>
            </a:p>
          </p:txBody>
        </p:sp>
        <p:sp>
          <p:nvSpPr>
            <p:cNvPr id="12" name="모서리가 둥근 직사각형 11"/>
            <p:cNvSpPr/>
            <p:nvPr/>
          </p:nvSpPr>
          <p:spPr>
            <a:xfrm>
              <a:off x="3276600" y="2209800"/>
              <a:ext cx="1676400" cy="381000"/>
            </a:xfrm>
            <a:prstGeom prst="roundRect">
              <a:avLst/>
            </a:prstGeom>
            <a:solidFill>
              <a:schemeClr val="tx2">
                <a:lumMod val="20000"/>
                <a:lumOff val="80000"/>
              </a:schemeClr>
            </a:solidFill>
            <a:ln>
              <a:solidFill>
                <a:schemeClr val="tx2">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defRPr/>
              </a:pPr>
              <a:r>
                <a:rPr lang="en-US" altLang="ko-KR" sz="1200">
                  <a:latin typeface="Arial Black" panose="020B0A04020102020204" pitchFamily="34" charset="0"/>
                  <a:ea typeface="굴림" panose="020B0600000101010101" pitchFamily="34" charset="-127"/>
                </a:rPr>
                <a:t>Content Provider</a:t>
              </a:r>
              <a:endParaRPr lang="ko-KR" altLang="en-US" sz="1200">
                <a:latin typeface="Arial Black" panose="020B0A04020102020204" pitchFamily="34" charset="0"/>
                <a:ea typeface="굴림" panose="020B0600000101010101" pitchFamily="34" charset="-127"/>
              </a:endParaRPr>
            </a:p>
          </p:txBody>
        </p:sp>
        <p:sp>
          <p:nvSpPr>
            <p:cNvPr id="13" name="모서리가 둥근 직사각형 12"/>
            <p:cNvSpPr/>
            <p:nvPr/>
          </p:nvSpPr>
          <p:spPr>
            <a:xfrm>
              <a:off x="6096000" y="1676400"/>
              <a:ext cx="1066800" cy="381000"/>
            </a:xfrm>
            <a:prstGeom prst="roundRect">
              <a:avLst/>
            </a:prstGeom>
            <a:solidFill>
              <a:schemeClr val="accent6">
                <a:lumMod val="20000"/>
                <a:lumOff val="80000"/>
              </a:schemeClr>
            </a:solidFill>
            <a:ln>
              <a:solidFill>
                <a:schemeClr val="accent6">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defRPr/>
              </a:pPr>
              <a:r>
                <a:rPr lang="en-US" altLang="ko-KR" sz="1200">
                  <a:latin typeface="Arial Black" panose="020B0A04020102020204" pitchFamily="34" charset="0"/>
                  <a:ea typeface="굴림" panose="020B0600000101010101" pitchFamily="34" charset="-127"/>
                </a:rPr>
                <a:t>Service</a:t>
              </a:r>
              <a:endParaRPr lang="ko-KR" altLang="en-US" sz="1200">
                <a:latin typeface="Arial Black" panose="020B0A04020102020204" pitchFamily="34" charset="0"/>
                <a:ea typeface="굴림" panose="020B0600000101010101" pitchFamily="34" charset="-127"/>
              </a:endParaRPr>
            </a:p>
          </p:txBody>
        </p:sp>
        <p:sp>
          <p:nvSpPr>
            <p:cNvPr id="14" name="직사각형 13"/>
            <p:cNvSpPr/>
            <p:nvPr/>
          </p:nvSpPr>
          <p:spPr>
            <a:xfrm>
              <a:off x="5715000" y="1371600"/>
              <a:ext cx="1828800" cy="1295400"/>
            </a:xfrm>
            <a:prstGeom prst="rect">
              <a:avLst/>
            </a:prstGeom>
            <a:no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defRPr/>
              </a:pPr>
              <a:endParaRPr lang="ko-KR" altLang="en-US">
                <a:solidFill>
                  <a:srgbClr val="FFFFFF"/>
                </a:solidFill>
                <a:latin typeface="Comic Sans MS" panose="030F0702030302020204" pitchFamily="66" charset="0"/>
                <a:ea typeface="굴림" panose="020B0600000101010101" pitchFamily="34" charset="-127"/>
              </a:endParaRPr>
            </a:p>
          </p:txBody>
        </p:sp>
        <p:sp>
          <p:nvSpPr>
            <p:cNvPr id="13327" name="TextBox 14"/>
            <p:cNvSpPr txBox="1">
              <a:spLocks noChangeArrowheads="1"/>
            </p:cNvSpPr>
            <p:nvPr/>
          </p:nvSpPr>
          <p:spPr bwMode="auto">
            <a:xfrm>
              <a:off x="5715000" y="1371600"/>
              <a:ext cx="10668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latinLnBrk="1">
                <a:lnSpc>
                  <a:spcPts val="2400"/>
                </a:lnSpc>
                <a:spcBef>
                  <a:spcPts val="600"/>
                </a:spcBef>
                <a:spcAft>
                  <a:spcPts val="400"/>
                </a:spcAft>
                <a:buClr>
                  <a:srgbClr val="0C7B9C"/>
                </a:buClr>
                <a:buSzPct val="75000"/>
                <a:buFont typeface="Wingdings" panose="05000000000000000000" pitchFamily="2" charset="2"/>
                <a:buChar char="l"/>
                <a:defRPr sz="2000">
                  <a:solidFill>
                    <a:schemeClr val="tx1"/>
                  </a:solidFill>
                  <a:latin typeface="Comic Sans MS" panose="030F0702030302020204" pitchFamily="66" charset="0"/>
                </a:defRPr>
              </a:lvl1pPr>
              <a:lvl2pPr marL="742950" indent="-285750" latinLnBrk="1">
                <a:lnSpc>
                  <a:spcPts val="2400"/>
                </a:lnSpc>
                <a:spcAft>
                  <a:spcPts val="400"/>
                </a:spcAft>
                <a:buClr>
                  <a:srgbClr val="0C7B9C"/>
                </a:buClr>
                <a:buSzPct val="100000"/>
                <a:buFont typeface="Arial" panose="020B0604020202020204" pitchFamily="34" charset="0"/>
                <a:buChar char="—"/>
                <a:defRPr sz="2000">
                  <a:solidFill>
                    <a:schemeClr val="tx1"/>
                  </a:solidFill>
                  <a:latin typeface="Comic Sans MS" panose="030F0702030302020204" pitchFamily="66" charset="0"/>
                </a:defRPr>
              </a:lvl2pPr>
              <a:lvl3pPr marL="1143000" indent="-228600" latinLnBrk="1">
                <a:lnSpc>
                  <a:spcPts val="2400"/>
                </a:lnSpc>
                <a:spcAft>
                  <a:spcPts val="400"/>
                </a:spcAft>
                <a:buClr>
                  <a:srgbClr val="0C7B9C"/>
                </a:buClr>
                <a:buSzPct val="100000"/>
                <a:buChar char="–"/>
                <a:defRPr sz="2000">
                  <a:solidFill>
                    <a:schemeClr val="tx1"/>
                  </a:solidFill>
                  <a:latin typeface="Comic Sans MS" panose="030F0702030302020204" pitchFamily="66" charset="0"/>
                </a:defRPr>
              </a:lvl3pPr>
              <a:lvl4pPr marL="1600200" indent="-228600" latinLnBrk="1">
                <a:spcBef>
                  <a:spcPct val="20000"/>
                </a:spcBef>
                <a:buSzPct val="100000"/>
                <a:buChar char="–"/>
                <a:defRPr sz="2000">
                  <a:solidFill>
                    <a:schemeClr val="tx1"/>
                  </a:solidFill>
                  <a:latin typeface="Times New Roman" panose="02020603050405020304" pitchFamily="18" charset="0"/>
                </a:defRPr>
              </a:lvl4pPr>
              <a:lvl5pPr marL="2057400" indent="-228600" latinLnBrk="1">
                <a:spcBef>
                  <a:spcPct val="20000"/>
                </a:spcBef>
                <a:buSzPct val="100000"/>
                <a:buChar char="•"/>
                <a:defRPr sz="2000">
                  <a:solidFill>
                    <a:schemeClr val="tx1"/>
                  </a:solidFill>
                  <a:latin typeface="Times New Roman" panose="02020603050405020304" pitchFamily="18" charset="0"/>
                </a:defRPr>
              </a:lvl5pPr>
              <a:lvl6pPr marL="2514600" indent="-228600" eaLnBrk="0" fontAlgn="base" latinLnBrk="1"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latinLnBrk="1"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latinLnBrk="1"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latinLnBrk="1"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latinLnBrk="0">
                <a:lnSpc>
                  <a:spcPct val="100000"/>
                </a:lnSpc>
                <a:spcBef>
                  <a:spcPct val="0"/>
                </a:spcBef>
                <a:spcAft>
                  <a:spcPct val="0"/>
                </a:spcAft>
                <a:buClrTx/>
                <a:buSzTx/>
                <a:buFontTx/>
                <a:buNone/>
              </a:pPr>
              <a:r>
                <a:rPr lang="en-US" altLang="ko-KR" sz="1200">
                  <a:latin typeface="Times New Roman" panose="02020603050405020304" pitchFamily="18" charset="0"/>
                </a:rPr>
                <a:t>Application</a:t>
              </a:r>
              <a:endParaRPr lang="ko-KR" altLang="en-US" sz="1200">
                <a:latin typeface="Times New Roman" panose="02020603050405020304" pitchFamily="18" charset="0"/>
              </a:endParaRPr>
            </a:p>
          </p:txBody>
        </p:sp>
        <p:sp>
          <p:nvSpPr>
            <p:cNvPr id="16" name="순서도: 카드 15"/>
            <p:cNvSpPr/>
            <p:nvPr/>
          </p:nvSpPr>
          <p:spPr>
            <a:xfrm>
              <a:off x="2286000" y="3124200"/>
              <a:ext cx="762000" cy="685800"/>
            </a:xfrm>
            <a:prstGeom prst="flowChartPunchedCard">
              <a:avLst/>
            </a:prstGeom>
            <a:solidFill>
              <a:schemeClr val="bg1">
                <a:lumMod val="85000"/>
              </a:schemeClr>
            </a:solidFill>
            <a:ln>
              <a:solidFill>
                <a:schemeClr val="bg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defRPr/>
              </a:pPr>
              <a:r>
                <a:rPr lang="en-US" altLang="ko-KR" sz="1200">
                  <a:latin typeface="Arial Black" panose="020B0A04020102020204" pitchFamily="34" charset="0"/>
                  <a:ea typeface="굴림" panose="020B0600000101010101" pitchFamily="34" charset="-127"/>
                </a:rPr>
                <a:t>Data</a:t>
              </a:r>
              <a:endParaRPr lang="ko-KR" altLang="en-US" sz="1200">
                <a:latin typeface="Arial Black" panose="020B0A04020102020204" pitchFamily="34" charset="0"/>
                <a:ea typeface="굴림" panose="020B0600000101010101" pitchFamily="34" charset="-127"/>
              </a:endParaRPr>
            </a:p>
          </p:txBody>
        </p:sp>
        <p:grpSp>
          <p:nvGrpSpPr>
            <p:cNvPr id="17" name="그룹 20"/>
            <p:cNvGrpSpPr/>
            <p:nvPr/>
          </p:nvGrpSpPr>
          <p:grpSpPr>
            <a:xfrm>
              <a:off x="3276600" y="3124200"/>
              <a:ext cx="838200" cy="685800"/>
              <a:chOff x="3276600" y="3124200"/>
              <a:chExt cx="838200" cy="685800"/>
            </a:xfrm>
            <a:effectLst>
              <a:outerShdw blurRad="50800" dist="38100" dir="2700000" algn="tl" rotWithShape="0">
                <a:prstClr val="black">
                  <a:alpha val="40000"/>
                </a:prstClr>
              </a:outerShdw>
            </a:effectLst>
          </p:grpSpPr>
          <p:sp>
            <p:nvSpPr>
              <p:cNvPr id="43" name="순서도: 자기 디스크 15"/>
              <p:cNvSpPr/>
              <p:nvPr/>
            </p:nvSpPr>
            <p:spPr>
              <a:xfrm>
                <a:off x="3276600" y="3581400"/>
                <a:ext cx="838200" cy="228600"/>
              </a:xfrm>
              <a:prstGeom prst="flowChartMagneticDisk">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44" name="순서도: 자기 디스크 43"/>
              <p:cNvSpPr/>
              <p:nvPr/>
            </p:nvSpPr>
            <p:spPr>
              <a:xfrm>
                <a:off x="3276600" y="3352800"/>
                <a:ext cx="838200" cy="228600"/>
              </a:xfrm>
              <a:prstGeom prst="flowChartMagneticDisk">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45" name="순서도: 자기 디스크 17"/>
              <p:cNvSpPr/>
              <p:nvPr/>
            </p:nvSpPr>
            <p:spPr>
              <a:xfrm>
                <a:off x="3276600" y="3124200"/>
                <a:ext cx="838200" cy="228600"/>
              </a:xfrm>
              <a:prstGeom prst="flowChartMagneticDisk">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grpSp>
        <p:sp>
          <p:nvSpPr>
            <p:cNvPr id="13330" name="TextBox 17"/>
            <p:cNvSpPr txBox="1">
              <a:spLocks noChangeArrowheads="1"/>
            </p:cNvSpPr>
            <p:nvPr/>
          </p:nvSpPr>
          <p:spPr bwMode="auto">
            <a:xfrm>
              <a:off x="3352800" y="3352800"/>
              <a:ext cx="11430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latinLnBrk="1">
                <a:lnSpc>
                  <a:spcPts val="2400"/>
                </a:lnSpc>
                <a:spcBef>
                  <a:spcPts val="600"/>
                </a:spcBef>
                <a:spcAft>
                  <a:spcPts val="400"/>
                </a:spcAft>
                <a:buClr>
                  <a:srgbClr val="0C7B9C"/>
                </a:buClr>
                <a:buSzPct val="75000"/>
                <a:buFont typeface="Wingdings" panose="05000000000000000000" pitchFamily="2" charset="2"/>
                <a:buChar char="l"/>
                <a:defRPr sz="2000">
                  <a:solidFill>
                    <a:schemeClr val="tx1"/>
                  </a:solidFill>
                  <a:latin typeface="Comic Sans MS" panose="030F0702030302020204" pitchFamily="66" charset="0"/>
                </a:defRPr>
              </a:lvl1pPr>
              <a:lvl2pPr marL="742950" indent="-285750" latinLnBrk="1">
                <a:lnSpc>
                  <a:spcPts val="2400"/>
                </a:lnSpc>
                <a:spcAft>
                  <a:spcPts val="400"/>
                </a:spcAft>
                <a:buClr>
                  <a:srgbClr val="0C7B9C"/>
                </a:buClr>
                <a:buSzPct val="100000"/>
                <a:buFont typeface="Arial" panose="020B0604020202020204" pitchFamily="34" charset="0"/>
                <a:buChar char="—"/>
                <a:defRPr sz="2000">
                  <a:solidFill>
                    <a:schemeClr val="tx1"/>
                  </a:solidFill>
                  <a:latin typeface="Comic Sans MS" panose="030F0702030302020204" pitchFamily="66" charset="0"/>
                </a:defRPr>
              </a:lvl2pPr>
              <a:lvl3pPr marL="1143000" indent="-228600" latinLnBrk="1">
                <a:lnSpc>
                  <a:spcPts val="2400"/>
                </a:lnSpc>
                <a:spcAft>
                  <a:spcPts val="400"/>
                </a:spcAft>
                <a:buClr>
                  <a:srgbClr val="0C7B9C"/>
                </a:buClr>
                <a:buSzPct val="100000"/>
                <a:buChar char="–"/>
                <a:defRPr sz="2000">
                  <a:solidFill>
                    <a:schemeClr val="tx1"/>
                  </a:solidFill>
                  <a:latin typeface="Comic Sans MS" panose="030F0702030302020204" pitchFamily="66" charset="0"/>
                </a:defRPr>
              </a:lvl3pPr>
              <a:lvl4pPr marL="1600200" indent="-228600" latinLnBrk="1">
                <a:spcBef>
                  <a:spcPct val="20000"/>
                </a:spcBef>
                <a:buSzPct val="100000"/>
                <a:buChar char="–"/>
                <a:defRPr sz="2000">
                  <a:solidFill>
                    <a:schemeClr val="tx1"/>
                  </a:solidFill>
                  <a:latin typeface="Times New Roman" panose="02020603050405020304" pitchFamily="18" charset="0"/>
                </a:defRPr>
              </a:lvl4pPr>
              <a:lvl5pPr marL="2057400" indent="-228600" latinLnBrk="1">
                <a:spcBef>
                  <a:spcPct val="20000"/>
                </a:spcBef>
                <a:buSzPct val="100000"/>
                <a:buChar char="•"/>
                <a:defRPr sz="2000">
                  <a:solidFill>
                    <a:schemeClr val="tx1"/>
                  </a:solidFill>
                  <a:latin typeface="Times New Roman" panose="02020603050405020304" pitchFamily="18" charset="0"/>
                </a:defRPr>
              </a:lvl5pPr>
              <a:lvl6pPr marL="2514600" indent="-228600" eaLnBrk="0" fontAlgn="base" latinLnBrk="1"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latinLnBrk="1"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latinLnBrk="1"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latinLnBrk="1"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latinLnBrk="0">
                <a:lnSpc>
                  <a:spcPct val="100000"/>
                </a:lnSpc>
                <a:spcBef>
                  <a:spcPct val="0"/>
                </a:spcBef>
                <a:spcAft>
                  <a:spcPct val="0"/>
                </a:spcAft>
                <a:buClrTx/>
                <a:buSzTx/>
                <a:buFontTx/>
                <a:buNone/>
              </a:pPr>
              <a:r>
                <a:rPr lang="en-US" altLang="ko-KR" sz="1200">
                  <a:latin typeface="Arial Black" panose="020B0A04020102020204" pitchFamily="34" charset="0"/>
                </a:rPr>
                <a:t>SQLite</a:t>
              </a:r>
              <a:endParaRPr lang="ko-KR" altLang="en-US" sz="1200">
                <a:latin typeface="Arial Black" panose="020B0A04020102020204" pitchFamily="34" charset="0"/>
              </a:endParaRPr>
            </a:p>
          </p:txBody>
        </p:sp>
        <p:sp>
          <p:nvSpPr>
            <p:cNvPr id="19" name="순서도: 카드 18"/>
            <p:cNvSpPr/>
            <p:nvPr/>
          </p:nvSpPr>
          <p:spPr>
            <a:xfrm>
              <a:off x="4343400" y="3124200"/>
              <a:ext cx="762000" cy="685800"/>
            </a:xfrm>
            <a:prstGeom prst="flowChartPunchedCard">
              <a:avLst/>
            </a:prstGeom>
            <a:solidFill>
              <a:schemeClr val="bg1">
                <a:lumMod val="85000"/>
              </a:schemeClr>
            </a:solidFill>
            <a:ln>
              <a:solidFill>
                <a:schemeClr val="bg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defRPr/>
              </a:pPr>
              <a:r>
                <a:rPr lang="en-US" altLang="ko-KR" sz="1200">
                  <a:latin typeface="Arial Black" panose="020B0A04020102020204" pitchFamily="34" charset="0"/>
                  <a:ea typeface="굴림" panose="020B0600000101010101" pitchFamily="34" charset="-127"/>
                </a:rPr>
                <a:t>XML</a:t>
              </a:r>
              <a:endParaRPr lang="ko-KR" altLang="en-US" sz="1200">
                <a:latin typeface="Arial Black" panose="020B0A04020102020204" pitchFamily="34" charset="0"/>
                <a:ea typeface="굴림" panose="020B0600000101010101" pitchFamily="34" charset="-127"/>
              </a:endParaRPr>
            </a:p>
          </p:txBody>
        </p:sp>
        <p:grpSp>
          <p:nvGrpSpPr>
            <p:cNvPr id="20" name="그룹 21"/>
            <p:cNvGrpSpPr/>
            <p:nvPr/>
          </p:nvGrpSpPr>
          <p:grpSpPr>
            <a:xfrm>
              <a:off x="5562600" y="3124200"/>
              <a:ext cx="838200" cy="685800"/>
              <a:chOff x="3276600" y="3124200"/>
              <a:chExt cx="838200" cy="685800"/>
            </a:xfrm>
            <a:effectLst>
              <a:outerShdw blurRad="50800" dist="38100" dir="2700000" algn="tl" rotWithShape="0">
                <a:prstClr val="black">
                  <a:alpha val="40000"/>
                </a:prstClr>
              </a:outerShdw>
            </a:effectLst>
          </p:grpSpPr>
          <p:sp>
            <p:nvSpPr>
              <p:cNvPr id="40" name="순서도: 자기 디스크 39"/>
              <p:cNvSpPr/>
              <p:nvPr/>
            </p:nvSpPr>
            <p:spPr>
              <a:xfrm>
                <a:off x="3276600" y="3581400"/>
                <a:ext cx="838200" cy="228600"/>
              </a:xfrm>
              <a:prstGeom prst="flowChartMagneticDisk">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41" name="순서도: 자기 디스크 40"/>
              <p:cNvSpPr/>
              <p:nvPr/>
            </p:nvSpPr>
            <p:spPr>
              <a:xfrm>
                <a:off x="3276600" y="3352800"/>
                <a:ext cx="838200" cy="228600"/>
              </a:xfrm>
              <a:prstGeom prst="flowChartMagneticDisk">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42" name="순서도: 자기 디스크 41"/>
              <p:cNvSpPr/>
              <p:nvPr/>
            </p:nvSpPr>
            <p:spPr>
              <a:xfrm>
                <a:off x="3276600" y="3124200"/>
                <a:ext cx="838200" cy="228600"/>
              </a:xfrm>
              <a:prstGeom prst="flowChartMagneticDisk">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grpSp>
        <p:sp>
          <p:nvSpPr>
            <p:cNvPr id="13333" name="TextBox 20"/>
            <p:cNvSpPr txBox="1">
              <a:spLocks noChangeArrowheads="1"/>
            </p:cNvSpPr>
            <p:nvPr/>
          </p:nvSpPr>
          <p:spPr bwMode="auto">
            <a:xfrm>
              <a:off x="5410200" y="3272135"/>
              <a:ext cx="1143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latinLnBrk="1">
                <a:lnSpc>
                  <a:spcPts val="2400"/>
                </a:lnSpc>
                <a:spcBef>
                  <a:spcPts val="600"/>
                </a:spcBef>
                <a:spcAft>
                  <a:spcPts val="400"/>
                </a:spcAft>
                <a:buClr>
                  <a:srgbClr val="0C7B9C"/>
                </a:buClr>
                <a:buSzPct val="75000"/>
                <a:buFont typeface="Wingdings" panose="05000000000000000000" pitchFamily="2" charset="2"/>
                <a:buChar char="l"/>
                <a:defRPr sz="2000">
                  <a:solidFill>
                    <a:schemeClr val="tx1"/>
                  </a:solidFill>
                  <a:latin typeface="Comic Sans MS" panose="030F0702030302020204" pitchFamily="66" charset="0"/>
                </a:defRPr>
              </a:lvl1pPr>
              <a:lvl2pPr marL="742950" indent="-285750" latinLnBrk="1">
                <a:lnSpc>
                  <a:spcPts val="2400"/>
                </a:lnSpc>
                <a:spcAft>
                  <a:spcPts val="400"/>
                </a:spcAft>
                <a:buClr>
                  <a:srgbClr val="0C7B9C"/>
                </a:buClr>
                <a:buSzPct val="100000"/>
                <a:buFont typeface="Arial" panose="020B0604020202020204" pitchFamily="34" charset="0"/>
                <a:buChar char="—"/>
                <a:defRPr sz="2000">
                  <a:solidFill>
                    <a:schemeClr val="tx1"/>
                  </a:solidFill>
                  <a:latin typeface="Comic Sans MS" panose="030F0702030302020204" pitchFamily="66" charset="0"/>
                </a:defRPr>
              </a:lvl2pPr>
              <a:lvl3pPr marL="1143000" indent="-228600" latinLnBrk="1">
                <a:lnSpc>
                  <a:spcPts val="2400"/>
                </a:lnSpc>
                <a:spcAft>
                  <a:spcPts val="400"/>
                </a:spcAft>
                <a:buClr>
                  <a:srgbClr val="0C7B9C"/>
                </a:buClr>
                <a:buSzPct val="100000"/>
                <a:buChar char="–"/>
                <a:defRPr sz="2000">
                  <a:solidFill>
                    <a:schemeClr val="tx1"/>
                  </a:solidFill>
                  <a:latin typeface="Comic Sans MS" panose="030F0702030302020204" pitchFamily="66" charset="0"/>
                </a:defRPr>
              </a:lvl3pPr>
              <a:lvl4pPr marL="1600200" indent="-228600" latinLnBrk="1">
                <a:spcBef>
                  <a:spcPct val="20000"/>
                </a:spcBef>
                <a:buSzPct val="100000"/>
                <a:buChar char="–"/>
                <a:defRPr sz="2000">
                  <a:solidFill>
                    <a:schemeClr val="tx1"/>
                  </a:solidFill>
                  <a:latin typeface="Times New Roman" panose="02020603050405020304" pitchFamily="18" charset="0"/>
                </a:defRPr>
              </a:lvl4pPr>
              <a:lvl5pPr marL="2057400" indent="-228600" latinLnBrk="1">
                <a:spcBef>
                  <a:spcPct val="20000"/>
                </a:spcBef>
                <a:buSzPct val="100000"/>
                <a:buChar char="•"/>
                <a:defRPr sz="2000">
                  <a:solidFill>
                    <a:schemeClr val="tx1"/>
                  </a:solidFill>
                  <a:latin typeface="Times New Roman" panose="02020603050405020304" pitchFamily="18" charset="0"/>
                </a:defRPr>
              </a:lvl5pPr>
              <a:lvl6pPr marL="2514600" indent="-228600" eaLnBrk="0" fontAlgn="base" latinLnBrk="1"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latinLnBrk="1"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latinLnBrk="1"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latinLnBrk="1"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lgn="ctr" latinLnBrk="0">
                <a:lnSpc>
                  <a:spcPct val="100000"/>
                </a:lnSpc>
                <a:spcBef>
                  <a:spcPct val="0"/>
                </a:spcBef>
                <a:spcAft>
                  <a:spcPct val="0"/>
                </a:spcAft>
                <a:buClrTx/>
                <a:buSzTx/>
                <a:buFontTx/>
                <a:buNone/>
              </a:pPr>
              <a:r>
                <a:rPr lang="en-US" altLang="ko-KR" sz="1200">
                  <a:latin typeface="Arial Black" panose="020B0A04020102020204" pitchFamily="34" charset="0"/>
                </a:rPr>
                <a:t>Remote </a:t>
              </a:r>
            </a:p>
            <a:p>
              <a:pPr algn="ctr" latinLnBrk="0">
                <a:lnSpc>
                  <a:spcPct val="100000"/>
                </a:lnSpc>
                <a:spcBef>
                  <a:spcPct val="0"/>
                </a:spcBef>
                <a:spcAft>
                  <a:spcPct val="0"/>
                </a:spcAft>
                <a:buClrTx/>
                <a:buSzTx/>
                <a:buFontTx/>
                <a:buNone/>
              </a:pPr>
              <a:r>
                <a:rPr lang="en-US" altLang="ko-KR" sz="1200">
                  <a:latin typeface="Arial Black" panose="020B0A04020102020204" pitchFamily="34" charset="0"/>
                </a:rPr>
                <a:t>Store</a:t>
              </a:r>
              <a:endParaRPr lang="ko-KR" altLang="en-US" sz="1200">
                <a:latin typeface="Arial Black" panose="020B0A04020102020204" pitchFamily="34" charset="0"/>
              </a:endParaRPr>
            </a:p>
          </p:txBody>
        </p:sp>
        <p:cxnSp>
          <p:nvCxnSpPr>
            <p:cNvPr id="22" name="직선 연결선 21"/>
            <p:cNvCxnSpPr/>
            <p:nvPr/>
          </p:nvCxnSpPr>
          <p:spPr>
            <a:xfrm>
              <a:off x="2438400" y="2514600"/>
              <a:ext cx="838200" cy="1588"/>
            </a:xfrm>
            <a:prstGeom prst="line">
              <a:avLst/>
            </a:prstGeom>
            <a:ln w="19050">
              <a:solidFill>
                <a:srgbClr val="C00000"/>
              </a:solidFill>
              <a:prstDash val="sysDash"/>
              <a:headEnd type="arrow"/>
              <a:tailEnd type="arrow"/>
            </a:ln>
          </p:spPr>
          <p:style>
            <a:lnRef idx="1">
              <a:schemeClr val="accent1"/>
            </a:lnRef>
            <a:fillRef idx="0">
              <a:schemeClr val="accent1"/>
            </a:fillRef>
            <a:effectRef idx="0">
              <a:schemeClr val="accent1"/>
            </a:effectRef>
            <a:fontRef idx="minor">
              <a:schemeClr val="tx1"/>
            </a:fontRef>
          </p:style>
        </p:cxnSp>
        <p:cxnSp>
          <p:nvCxnSpPr>
            <p:cNvPr id="23" name="직선 연결선 22"/>
            <p:cNvCxnSpPr/>
            <p:nvPr/>
          </p:nvCxnSpPr>
          <p:spPr>
            <a:xfrm>
              <a:off x="4953000" y="2514600"/>
              <a:ext cx="838200" cy="1588"/>
            </a:xfrm>
            <a:prstGeom prst="line">
              <a:avLst/>
            </a:prstGeom>
            <a:ln w="19050">
              <a:solidFill>
                <a:srgbClr val="C00000"/>
              </a:solidFill>
              <a:prstDash val="sysDash"/>
              <a:headEnd type="arrow"/>
              <a:tailEnd type="arrow"/>
            </a:ln>
          </p:spPr>
          <p:style>
            <a:lnRef idx="1">
              <a:schemeClr val="accent1"/>
            </a:lnRef>
            <a:fillRef idx="0">
              <a:schemeClr val="accent1"/>
            </a:fillRef>
            <a:effectRef idx="0">
              <a:schemeClr val="accent1"/>
            </a:effectRef>
            <a:fontRef idx="minor">
              <a:schemeClr val="tx1"/>
            </a:fontRef>
          </p:style>
        </p:cxnSp>
        <p:cxnSp>
          <p:nvCxnSpPr>
            <p:cNvPr id="24" name="직선 연결선 23"/>
            <p:cNvCxnSpPr/>
            <p:nvPr/>
          </p:nvCxnSpPr>
          <p:spPr>
            <a:xfrm>
              <a:off x="3048000" y="1903413"/>
              <a:ext cx="228600" cy="3175"/>
            </a:xfrm>
            <a:prstGeom prst="line">
              <a:avLst/>
            </a:prstGeom>
            <a:ln w="19050">
              <a:solidFill>
                <a:srgbClr val="C00000"/>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25" name="직선 연결선 24"/>
            <p:cNvCxnSpPr/>
            <p:nvPr/>
          </p:nvCxnSpPr>
          <p:spPr>
            <a:xfrm rot="5400000" flipH="1" flipV="1">
              <a:off x="2857501" y="1712912"/>
              <a:ext cx="381000" cy="3175"/>
            </a:xfrm>
            <a:prstGeom prst="line">
              <a:avLst/>
            </a:prstGeom>
            <a:ln w="19050">
              <a:solidFill>
                <a:srgbClr val="C00000"/>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26" name="직선 연결선 25"/>
            <p:cNvCxnSpPr/>
            <p:nvPr/>
          </p:nvCxnSpPr>
          <p:spPr>
            <a:xfrm rot="10800000">
              <a:off x="4953000" y="1905000"/>
              <a:ext cx="228600" cy="1588"/>
            </a:xfrm>
            <a:prstGeom prst="line">
              <a:avLst/>
            </a:prstGeom>
            <a:ln w="19050">
              <a:solidFill>
                <a:srgbClr val="C00000"/>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27" name="직선 연결선 26"/>
            <p:cNvCxnSpPr/>
            <p:nvPr/>
          </p:nvCxnSpPr>
          <p:spPr>
            <a:xfrm rot="5400000" flipH="1" flipV="1">
              <a:off x="4990307" y="1713706"/>
              <a:ext cx="381000" cy="1587"/>
            </a:xfrm>
            <a:prstGeom prst="line">
              <a:avLst/>
            </a:prstGeom>
            <a:ln w="19050">
              <a:solidFill>
                <a:srgbClr val="C00000"/>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28" name="직선 연결선 27"/>
            <p:cNvCxnSpPr/>
            <p:nvPr/>
          </p:nvCxnSpPr>
          <p:spPr>
            <a:xfrm>
              <a:off x="2743200" y="2895600"/>
              <a:ext cx="1981200" cy="1588"/>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9" name="직선 연결선 28"/>
            <p:cNvCxnSpPr/>
            <p:nvPr/>
          </p:nvCxnSpPr>
          <p:spPr>
            <a:xfrm rot="5400000">
              <a:off x="2629694" y="3009106"/>
              <a:ext cx="228600" cy="1588"/>
            </a:xfrm>
            <a:prstGeom prst="line">
              <a:avLst/>
            </a:prstGeom>
            <a:ln w="19050">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30" name="직선 연결선 29"/>
            <p:cNvCxnSpPr/>
            <p:nvPr/>
          </p:nvCxnSpPr>
          <p:spPr>
            <a:xfrm rot="5400000">
              <a:off x="3618707" y="3009106"/>
              <a:ext cx="228600" cy="1587"/>
            </a:xfrm>
            <a:prstGeom prst="line">
              <a:avLst/>
            </a:prstGeom>
            <a:ln w="19050">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31" name="직선 연결선 30"/>
            <p:cNvCxnSpPr/>
            <p:nvPr/>
          </p:nvCxnSpPr>
          <p:spPr>
            <a:xfrm rot="5400000">
              <a:off x="4609307" y="3009106"/>
              <a:ext cx="228600" cy="1587"/>
            </a:xfrm>
            <a:prstGeom prst="line">
              <a:avLst/>
            </a:prstGeom>
            <a:ln w="19050">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32" name="직선 연결선 31"/>
            <p:cNvCxnSpPr>
              <a:endCxn id="12" idx="2"/>
            </p:cNvCxnSpPr>
            <p:nvPr/>
          </p:nvCxnSpPr>
          <p:spPr>
            <a:xfrm rot="5400000" flipH="1" flipV="1">
              <a:off x="3962401" y="2743200"/>
              <a:ext cx="304800" cy="3175"/>
            </a:xfrm>
            <a:prstGeom prst="line">
              <a:avLst/>
            </a:prstGeom>
            <a:ln w="19050">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33" name="직선 연결선 32"/>
            <p:cNvCxnSpPr>
              <a:stCxn id="42" idx="1"/>
            </p:cNvCxnSpPr>
            <p:nvPr/>
          </p:nvCxnSpPr>
          <p:spPr>
            <a:xfrm rot="16200000" flipV="1">
              <a:off x="5162550" y="2305050"/>
              <a:ext cx="533400" cy="1104900"/>
            </a:xfrm>
            <a:prstGeom prst="line">
              <a:avLst/>
            </a:prstGeom>
            <a:ln w="19050">
              <a:solidFill>
                <a:schemeClr val="tx1"/>
              </a:solidFill>
              <a:prstDash val="sysDash"/>
              <a:headEnd type="arrow"/>
              <a:tailEnd type="arrow"/>
            </a:ln>
          </p:spPr>
          <p:style>
            <a:lnRef idx="1">
              <a:schemeClr val="accent1"/>
            </a:lnRef>
            <a:fillRef idx="0">
              <a:schemeClr val="accent1"/>
            </a:fillRef>
            <a:effectRef idx="0">
              <a:schemeClr val="accent1"/>
            </a:effectRef>
            <a:fontRef idx="minor">
              <a:schemeClr val="tx1"/>
            </a:fontRef>
          </p:style>
        </p:cxnSp>
        <p:sp>
          <p:nvSpPr>
            <p:cNvPr id="34" name="모서리가 둥근 직사각형 33"/>
            <p:cNvSpPr/>
            <p:nvPr/>
          </p:nvSpPr>
          <p:spPr>
            <a:xfrm>
              <a:off x="762000" y="2209800"/>
              <a:ext cx="1676400" cy="381000"/>
            </a:xfrm>
            <a:prstGeom prst="roundRect">
              <a:avLst/>
            </a:prstGeom>
            <a:solidFill>
              <a:schemeClr val="accent4">
                <a:lumMod val="20000"/>
                <a:lumOff val="80000"/>
              </a:schemeClr>
            </a:solidFill>
            <a:ln>
              <a:solidFill>
                <a:schemeClr val="accent4">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defRPr/>
              </a:pPr>
              <a:r>
                <a:rPr lang="en-US" altLang="ko-KR" sz="1200">
                  <a:latin typeface="Arial Black" panose="020B0A04020102020204" pitchFamily="34" charset="0"/>
                  <a:ea typeface="굴림" panose="020B0600000101010101" pitchFamily="34" charset="-127"/>
                </a:rPr>
                <a:t>Content Resolver</a:t>
              </a:r>
              <a:endParaRPr lang="ko-KR" altLang="en-US" sz="1200">
                <a:latin typeface="Arial Black" panose="020B0A04020102020204" pitchFamily="34" charset="0"/>
                <a:ea typeface="굴림" panose="020B0600000101010101" pitchFamily="34" charset="-127"/>
              </a:endParaRPr>
            </a:p>
          </p:txBody>
        </p:sp>
        <p:sp>
          <p:nvSpPr>
            <p:cNvPr id="35" name="모서리가 둥근 직사각형 34"/>
            <p:cNvSpPr/>
            <p:nvPr/>
          </p:nvSpPr>
          <p:spPr>
            <a:xfrm>
              <a:off x="5791200" y="2209800"/>
              <a:ext cx="1676400" cy="381000"/>
            </a:xfrm>
            <a:prstGeom prst="roundRect">
              <a:avLst/>
            </a:prstGeom>
            <a:solidFill>
              <a:schemeClr val="accent4">
                <a:lumMod val="20000"/>
                <a:lumOff val="80000"/>
              </a:schemeClr>
            </a:solidFill>
            <a:ln>
              <a:solidFill>
                <a:schemeClr val="accent4">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defRPr/>
              </a:pPr>
              <a:r>
                <a:rPr lang="en-US" altLang="ko-KR" sz="1200">
                  <a:latin typeface="Arial Black" panose="020B0A04020102020204" pitchFamily="34" charset="0"/>
                  <a:ea typeface="굴림" panose="020B0600000101010101" pitchFamily="34" charset="-127"/>
                </a:rPr>
                <a:t>Content Resolver</a:t>
              </a:r>
              <a:endParaRPr lang="ko-KR" altLang="en-US" sz="1200">
                <a:latin typeface="Arial Black" panose="020B0A04020102020204" pitchFamily="34" charset="0"/>
                <a:ea typeface="굴림" panose="020B0600000101010101" pitchFamily="34" charset="-127"/>
              </a:endParaRPr>
            </a:p>
          </p:txBody>
        </p:sp>
        <p:cxnSp>
          <p:nvCxnSpPr>
            <p:cNvPr id="36" name="직선 연결선 35"/>
            <p:cNvCxnSpPr>
              <a:stCxn id="34" idx="0"/>
            </p:cNvCxnSpPr>
            <p:nvPr/>
          </p:nvCxnSpPr>
          <p:spPr>
            <a:xfrm rot="5400000" flipH="1" flipV="1">
              <a:off x="1524794" y="2132806"/>
              <a:ext cx="152400" cy="1588"/>
            </a:xfrm>
            <a:prstGeom prst="line">
              <a:avLst/>
            </a:prstGeom>
            <a:ln w="19050">
              <a:solidFill>
                <a:srgbClr val="C00000"/>
              </a:solidFill>
              <a:prstDash val="sysDash"/>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37" name="직선 연결선 36"/>
            <p:cNvCxnSpPr/>
            <p:nvPr/>
          </p:nvCxnSpPr>
          <p:spPr>
            <a:xfrm rot="5400000" flipH="1" flipV="1">
              <a:off x="6553994" y="2132806"/>
              <a:ext cx="152400" cy="1588"/>
            </a:xfrm>
            <a:prstGeom prst="line">
              <a:avLst/>
            </a:prstGeom>
            <a:ln w="19050">
              <a:solidFill>
                <a:srgbClr val="C00000"/>
              </a:solidFill>
              <a:prstDash val="sysDash"/>
              <a:headEnd type="arrow" w="sm" len="sm"/>
              <a:tailEnd type="arrow" w="sm" len="sm"/>
            </a:ln>
          </p:spPr>
          <p:style>
            <a:lnRef idx="1">
              <a:schemeClr val="accent1"/>
            </a:lnRef>
            <a:fillRef idx="0">
              <a:schemeClr val="accent1"/>
            </a:fillRef>
            <a:effectRef idx="0">
              <a:schemeClr val="accent1"/>
            </a:effectRef>
            <a:fontRef idx="minor">
              <a:schemeClr val="tx1"/>
            </a:fontRef>
          </p:style>
        </p:cxnSp>
        <p:sp>
          <p:nvSpPr>
            <p:cNvPr id="38" name="모서리가 둥근 직사각형 37"/>
            <p:cNvSpPr/>
            <p:nvPr/>
          </p:nvSpPr>
          <p:spPr>
            <a:xfrm>
              <a:off x="3276600" y="1676400"/>
              <a:ext cx="1676400" cy="381000"/>
            </a:xfrm>
            <a:prstGeom prst="roundRect">
              <a:avLst/>
            </a:prstGeom>
            <a:solidFill>
              <a:schemeClr val="accent4">
                <a:lumMod val="20000"/>
                <a:lumOff val="80000"/>
              </a:schemeClr>
            </a:solidFill>
            <a:ln>
              <a:solidFill>
                <a:schemeClr val="accent4">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defRPr/>
              </a:pPr>
              <a:r>
                <a:rPr lang="en-US" altLang="ko-KR" sz="1200">
                  <a:latin typeface="Arial Black" panose="020B0A04020102020204" pitchFamily="34" charset="0"/>
                  <a:ea typeface="굴림" panose="020B0600000101010101" pitchFamily="34" charset="-127"/>
                </a:rPr>
                <a:t>Content Resolver</a:t>
              </a:r>
              <a:endParaRPr lang="ko-KR" altLang="en-US" sz="1200">
                <a:latin typeface="Arial Black" panose="020B0A04020102020204" pitchFamily="34" charset="0"/>
                <a:ea typeface="굴림" panose="020B0600000101010101" pitchFamily="34" charset="-127"/>
              </a:endParaRPr>
            </a:p>
          </p:txBody>
        </p:sp>
        <p:cxnSp>
          <p:nvCxnSpPr>
            <p:cNvPr id="39" name="직선 연결선 38"/>
            <p:cNvCxnSpPr/>
            <p:nvPr/>
          </p:nvCxnSpPr>
          <p:spPr>
            <a:xfrm rot="5400000" flipH="1" flipV="1">
              <a:off x="4037807" y="2132806"/>
              <a:ext cx="152400" cy="1587"/>
            </a:xfrm>
            <a:prstGeom prst="line">
              <a:avLst/>
            </a:prstGeom>
            <a:ln w="19050">
              <a:solidFill>
                <a:srgbClr val="C00000"/>
              </a:solidFill>
              <a:prstDash val="sysDash"/>
              <a:headEnd type="arrow" w="sm" len="sm"/>
              <a:tailEnd type="arrow" w="sm" len="sm"/>
            </a:ln>
          </p:spPr>
          <p:style>
            <a:lnRef idx="1">
              <a:schemeClr val="accent1"/>
            </a:lnRef>
            <a:fillRef idx="0">
              <a:schemeClr val="accent1"/>
            </a:fillRef>
            <a:effectRef idx="0">
              <a:schemeClr val="accent1"/>
            </a:effectRef>
            <a:fontRef idx="minor">
              <a:schemeClr val="tx1"/>
            </a:fontRef>
          </p:style>
        </p:cxnSp>
      </p:grpSp>
      <p:sp>
        <p:nvSpPr>
          <p:cNvPr id="3" name="Footer Placeholder 2"/>
          <p:cNvSpPr>
            <a:spLocks noGrp="1"/>
          </p:cNvSpPr>
          <p:nvPr>
            <p:ph type="ftr" sz="quarter" idx="11"/>
          </p:nvPr>
        </p:nvSpPr>
        <p:spPr/>
        <p:txBody>
          <a:bodyPr/>
          <a:lstStyle/>
          <a:p>
            <a:r>
              <a:rPr lang="en-US"/>
              <a:t>Unit-II Application                                   by Prof. J. Christy Jackson</a:t>
            </a:r>
          </a:p>
        </p:txBody>
      </p:sp>
    </p:spTree>
    <p:extLst>
      <p:ext uri="{BB962C8B-B14F-4D97-AF65-F5344CB8AC3E}">
        <p14:creationId xmlns:p14="http://schemas.microsoft.com/office/powerpoint/2010/main" val="420836261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pPr eaLnBrk="1" hangingPunct="1">
              <a:defRPr/>
            </a:pPr>
            <a:r>
              <a:rPr lang="en-US" altLang="ko-KR">
                <a:effectLst>
                  <a:outerShdw blurRad="38100" dist="38100" dir="2700000" algn="tl">
                    <a:srgbClr val="C0C0C0"/>
                  </a:outerShdw>
                </a:effectLst>
                <a:ea typeface="굴림" panose="020B0600000101010101" pitchFamily="34" charset="-127"/>
              </a:rPr>
              <a:t>Components - Content Providers (Cont)</a:t>
            </a:r>
            <a:endParaRPr lang="ko-KR" altLang="en-US">
              <a:ea typeface="굴림" panose="020B0600000101010101" pitchFamily="34" charset="-127"/>
            </a:endParaRPr>
          </a:p>
        </p:txBody>
      </p:sp>
      <p:sp>
        <p:nvSpPr>
          <p:cNvPr id="14339" name="내용 개체 틀 2"/>
          <p:cNvSpPr>
            <a:spLocks noGrp="1"/>
          </p:cNvSpPr>
          <p:nvPr>
            <p:ph idx="1"/>
          </p:nvPr>
        </p:nvSpPr>
        <p:spPr/>
        <p:txBody>
          <a:bodyPr>
            <a:normAutofit lnSpcReduction="10000"/>
          </a:bodyPr>
          <a:lstStyle/>
          <a:p>
            <a:pPr eaLnBrk="1" hangingPunct="1"/>
            <a:r>
              <a:rPr lang="en-US" altLang="ko-KR" sz="2400" dirty="0">
                <a:ea typeface="굴림" panose="020B0600000101010101" pitchFamily="34" charset="-127"/>
              </a:rPr>
              <a:t>Using a content provider is the only way to share data between Android applications.</a:t>
            </a:r>
          </a:p>
          <a:p>
            <a:pPr eaLnBrk="1" hangingPunct="1"/>
            <a:r>
              <a:rPr lang="en-US" altLang="ko-KR" sz="2400" dirty="0">
                <a:ea typeface="굴림" panose="020B0600000101010101" pitchFamily="34" charset="-127"/>
              </a:rPr>
              <a:t>It extends the </a:t>
            </a:r>
            <a:r>
              <a:rPr lang="en-US" altLang="ko-KR" sz="2400" dirty="0" err="1">
                <a:ea typeface="굴림" panose="020B0600000101010101" pitchFamily="34" charset="-127"/>
              </a:rPr>
              <a:t>ContentProvider</a:t>
            </a:r>
            <a:r>
              <a:rPr lang="en-US" altLang="ko-KR" sz="2400" dirty="0">
                <a:ea typeface="굴림" panose="020B0600000101010101" pitchFamily="34" charset="-127"/>
              </a:rPr>
              <a:t> base class and implements a standard set of methods to allow access to a data store.</a:t>
            </a:r>
          </a:p>
          <a:p>
            <a:pPr lvl="1" eaLnBrk="1" hangingPunct="1">
              <a:buFont typeface="Wingdings" panose="05000000000000000000" pitchFamily="2" charset="2"/>
              <a:buChar char="ü"/>
            </a:pPr>
            <a:r>
              <a:rPr lang="en-US" altLang="ko-KR" sz="2400" dirty="0">
                <a:ea typeface="굴림" panose="020B0600000101010101" pitchFamily="34" charset="-127"/>
              </a:rPr>
              <a:t>Querying </a:t>
            </a:r>
          </a:p>
          <a:p>
            <a:pPr lvl="1" eaLnBrk="1" hangingPunct="1">
              <a:buFont typeface="Wingdings" panose="05000000000000000000" pitchFamily="2" charset="2"/>
              <a:buChar char="ü"/>
            </a:pPr>
            <a:r>
              <a:rPr lang="en-US" altLang="ko-KR" sz="2400" dirty="0">
                <a:ea typeface="굴림" panose="020B0600000101010101" pitchFamily="34" charset="-127"/>
              </a:rPr>
              <a:t>Delete, update, and insert data</a:t>
            </a:r>
          </a:p>
          <a:p>
            <a:pPr eaLnBrk="1" hangingPunct="1"/>
            <a:r>
              <a:rPr lang="en-US" altLang="ko-KR" sz="2400" dirty="0">
                <a:ea typeface="굴림" panose="020B0600000101010101" pitchFamily="34" charset="-127"/>
              </a:rPr>
              <a:t>Applications do not call these methods directly.</a:t>
            </a:r>
          </a:p>
          <a:p>
            <a:pPr lvl="1" eaLnBrk="1" hangingPunct="1">
              <a:buFont typeface="Wingdings" panose="05000000000000000000" pitchFamily="2" charset="2"/>
              <a:buChar char="ü"/>
            </a:pPr>
            <a:r>
              <a:rPr lang="en-US" altLang="ko-KR" sz="2400" dirty="0">
                <a:ea typeface="굴림" panose="020B0600000101010101" pitchFamily="34" charset="-127"/>
              </a:rPr>
              <a:t>They use a </a:t>
            </a:r>
            <a:r>
              <a:rPr lang="en-US" altLang="ko-KR" sz="2400" dirty="0" err="1">
                <a:ea typeface="굴림" panose="020B0600000101010101" pitchFamily="34" charset="-127"/>
              </a:rPr>
              <a:t>ContentResolver</a:t>
            </a:r>
            <a:r>
              <a:rPr lang="en-US" altLang="ko-KR" sz="2400" dirty="0">
                <a:ea typeface="굴림" panose="020B0600000101010101" pitchFamily="34" charset="-127"/>
              </a:rPr>
              <a:t> object and call its methods instead.</a:t>
            </a:r>
          </a:p>
          <a:p>
            <a:pPr lvl="1" eaLnBrk="1" hangingPunct="1">
              <a:buFont typeface="Wingdings" panose="05000000000000000000" pitchFamily="2" charset="2"/>
              <a:buChar char="ü"/>
            </a:pPr>
            <a:r>
              <a:rPr lang="en-US" altLang="ko-KR" sz="2400" dirty="0">
                <a:ea typeface="굴림" panose="020B0600000101010101" pitchFamily="34" charset="-127"/>
              </a:rPr>
              <a:t>A </a:t>
            </a:r>
            <a:r>
              <a:rPr lang="en-US" altLang="ko-KR" sz="2400" dirty="0" err="1">
                <a:ea typeface="굴림" panose="020B0600000101010101" pitchFamily="34" charset="-127"/>
              </a:rPr>
              <a:t>ContentResolver</a:t>
            </a:r>
            <a:r>
              <a:rPr lang="en-US" altLang="ko-KR" sz="2400" dirty="0">
                <a:ea typeface="굴림" panose="020B0600000101010101" pitchFamily="34" charset="-127"/>
              </a:rPr>
              <a:t> can talk to any content provider.</a:t>
            </a:r>
          </a:p>
          <a:p>
            <a:pPr eaLnBrk="1" hangingPunct="1"/>
            <a:r>
              <a:rPr lang="en-US" altLang="ko-KR" sz="2400" dirty="0">
                <a:ea typeface="굴림" panose="020B0600000101010101" pitchFamily="34" charset="-127"/>
              </a:rPr>
              <a:t>Content is represented by URI and MIME type.</a:t>
            </a:r>
          </a:p>
          <a:p>
            <a:pPr eaLnBrk="1" hangingPunct="1"/>
            <a:endParaRPr lang="ko-KR" altLang="en-US" dirty="0">
              <a:ea typeface="굴림" panose="020B0600000101010101" pitchFamily="34" charset="-127"/>
            </a:endParaRPr>
          </a:p>
        </p:txBody>
      </p:sp>
      <p:sp>
        <p:nvSpPr>
          <p:cNvPr id="3" name="Footer Placeholder 2"/>
          <p:cNvSpPr>
            <a:spLocks noGrp="1"/>
          </p:cNvSpPr>
          <p:nvPr>
            <p:ph type="ftr" sz="quarter" idx="11"/>
          </p:nvPr>
        </p:nvSpPr>
        <p:spPr/>
        <p:txBody>
          <a:bodyPr/>
          <a:lstStyle/>
          <a:p>
            <a:r>
              <a:rPr lang="en-US"/>
              <a:t>Unit-II Application                                   by Prof. J. Christy Jackson</a:t>
            </a:r>
          </a:p>
        </p:txBody>
      </p:sp>
    </p:spTree>
    <p:extLst>
      <p:ext uri="{BB962C8B-B14F-4D97-AF65-F5344CB8AC3E}">
        <p14:creationId xmlns:p14="http://schemas.microsoft.com/office/powerpoint/2010/main" val="46358904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1823EFD9-F049-4880-A6D5-55245E3BEA95}"/>
              </a:ext>
            </a:extLst>
          </p:cNvPr>
          <p:cNvSpPr>
            <a:spLocks noGrp="1"/>
          </p:cNvSpPr>
          <p:nvPr>
            <p:ph type="body" idx="1"/>
          </p:nvPr>
        </p:nvSpPr>
        <p:spPr/>
        <p:txBody>
          <a:bodyPr/>
          <a:lstStyle/>
          <a:p>
            <a:r>
              <a:rPr lang="en-US" dirty="0"/>
              <a:t>On creating an app in Android Studio</a:t>
            </a:r>
          </a:p>
        </p:txBody>
      </p:sp>
      <p:sp>
        <p:nvSpPr>
          <p:cNvPr id="4" name="Title 3">
            <a:extLst>
              <a:ext uri="{FF2B5EF4-FFF2-40B4-BE49-F238E27FC236}">
                <a16:creationId xmlns:a16="http://schemas.microsoft.com/office/drawing/2014/main" id="{E50EC51A-34F4-4BCF-AFAE-371A47018590}"/>
              </a:ext>
            </a:extLst>
          </p:cNvPr>
          <p:cNvSpPr>
            <a:spLocks noGrp="1"/>
          </p:cNvSpPr>
          <p:nvPr>
            <p:ph type="title"/>
          </p:nvPr>
        </p:nvSpPr>
        <p:spPr/>
        <p:txBody>
          <a:bodyPr/>
          <a:lstStyle/>
          <a:p>
            <a:r>
              <a:rPr lang="en-US" dirty="0"/>
              <a:t>Android Project Components</a:t>
            </a:r>
          </a:p>
        </p:txBody>
      </p:sp>
    </p:spTree>
    <p:extLst>
      <p:ext uri="{BB962C8B-B14F-4D97-AF65-F5344CB8AC3E}">
        <p14:creationId xmlns:p14="http://schemas.microsoft.com/office/powerpoint/2010/main" val="400436787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title"/>
          </p:nvPr>
        </p:nvSpPr>
        <p:spPr/>
        <p:txBody>
          <a:bodyPr/>
          <a:lstStyle/>
          <a:p>
            <a:r>
              <a:rPr lang="en-US"/>
              <a:t>Project Components</a:t>
            </a:r>
          </a:p>
        </p:txBody>
      </p:sp>
      <p:sp>
        <p:nvSpPr>
          <p:cNvPr id="69635" name="Rectangle 3"/>
          <p:cNvSpPr>
            <a:spLocks noGrp="1" noChangeArrowheads="1"/>
          </p:cNvSpPr>
          <p:nvPr>
            <p:ph type="body" idx="1"/>
          </p:nvPr>
        </p:nvSpPr>
        <p:spPr>
          <a:xfrm>
            <a:off x="457200" y="1600200"/>
            <a:ext cx="7848600" cy="4530725"/>
          </a:xfrm>
        </p:spPr>
        <p:txBody>
          <a:bodyPr>
            <a:normAutofit/>
          </a:bodyPr>
          <a:lstStyle/>
          <a:p>
            <a:r>
              <a:rPr lang="en-US" sz="2800" dirty="0" err="1"/>
              <a:t>src</a:t>
            </a:r>
            <a:r>
              <a:rPr lang="en-US" sz="2800" dirty="0"/>
              <a:t> – your source code</a:t>
            </a:r>
          </a:p>
          <a:p>
            <a:r>
              <a:rPr lang="en-US" sz="2800" dirty="0"/>
              <a:t>gen – auto-generated code (usually just R.java)</a:t>
            </a:r>
          </a:p>
          <a:p>
            <a:r>
              <a:rPr lang="en-US" sz="2800" dirty="0"/>
              <a:t>Included libraries</a:t>
            </a:r>
          </a:p>
          <a:p>
            <a:r>
              <a:rPr lang="en-US" sz="2800" dirty="0"/>
              <a:t>Resources</a:t>
            </a:r>
          </a:p>
          <a:p>
            <a:pPr lvl="1"/>
            <a:r>
              <a:rPr lang="en-US" sz="2800" dirty="0" err="1"/>
              <a:t>Drawables</a:t>
            </a:r>
            <a:r>
              <a:rPr lang="en-US" sz="2800" dirty="0"/>
              <a:t> (like .</a:t>
            </a:r>
            <a:r>
              <a:rPr lang="en-US" sz="2800" dirty="0" err="1"/>
              <a:t>png</a:t>
            </a:r>
            <a:r>
              <a:rPr lang="en-US" sz="2800" dirty="0"/>
              <a:t> images)</a:t>
            </a:r>
          </a:p>
          <a:p>
            <a:pPr lvl="1"/>
            <a:r>
              <a:rPr lang="en-US" sz="2800" dirty="0"/>
              <a:t>Layouts</a:t>
            </a:r>
          </a:p>
          <a:p>
            <a:pPr lvl="1"/>
            <a:r>
              <a:rPr lang="en-US" sz="2800" dirty="0"/>
              <a:t>Values (like strings)</a:t>
            </a:r>
          </a:p>
          <a:p>
            <a:r>
              <a:rPr lang="en-US" sz="2800" dirty="0"/>
              <a:t>Manifest file</a:t>
            </a:r>
          </a:p>
        </p:txBody>
      </p:sp>
    </p:spTree>
    <p:extLst>
      <p:ext uri="{BB962C8B-B14F-4D97-AF65-F5344CB8AC3E}">
        <p14:creationId xmlns:p14="http://schemas.microsoft.com/office/powerpoint/2010/main" val="167577249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title"/>
          </p:nvPr>
        </p:nvSpPr>
        <p:spPr/>
        <p:txBody>
          <a:bodyPr/>
          <a:lstStyle/>
          <a:p>
            <a:r>
              <a:rPr lang="en-US"/>
              <a:t>XML</a:t>
            </a:r>
          </a:p>
        </p:txBody>
      </p:sp>
      <p:sp>
        <p:nvSpPr>
          <p:cNvPr id="72707" name="Rectangle 3"/>
          <p:cNvSpPr>
            <a:spLocks noGrp="1" noChangeArrowheads="1"/>
          </p:cNvSpPr>
          <p:nvPr>
            <p:ph type="body" idx="1"/>
          </p:nvPr>
        </p:nvSpPr>
        <p:spPr/>
        <p:txBody>
          <a:bodyPr>
            <a:noAutofit/>
          </a:bodyPr>
          <a:lstStyle/>
          <a:p>
            <a:pPr>
              <a:lnSpc>
                <a:spcPct val="90000"/>
              </a:lnSpc>
            </a:pPr>
            <a:r>
              <a:rPr lang="en-US" sz="2800" dirty="0"/>
              <a:t>Used to define some of the resources</a:t>
            </a:r>
          </a:p>
          <a:p>
            <a:pPr lvl="1">
              <a:lnSpc>
                <a:spcPct val="90000"/>
              </a:lnSpc>
            </a:pPr>
            <a:r>
              <a:rPr lang="en-US" sz="2800" dirty="0"/>
              <a:t>Layouts (UI)</a:t>
            </a:r>
          </a:p>
          <a:p>
            <a:pPr lvl="1">
              <a:lnSpc>
                <a:spcPct val="90000"/>
              </a:lnSpc>
            </a:pPr>
            <a:r>
              <a:rPr lang="en-US" sz="2800" dirty="0"/>
              <a:t>Strings</a:t>
            </a:r>
          </a:p>
          <a:p>
            <a:pPr>
              <a:lnSpc>
                <a:spcPct val="90000"/>
              </a:lnSpc>
            </a:pPr>
            <a:r>
              <a:rPr lang="en-US" sz="2800" dirty="0"/>
              <a:t>Manifest file</a:t>
            </a:r>
          </a:p>
          <a:p>
            <a:pPr>
              <a:lnSpc>
                <a:spcPct val="90000"/>
              </a:lnSpc>
            </a:pPr>
            <a:r>
              <a:rPr lang="en-US" sz="2800" dirty="0"/>
              <a:t>Shouldn’t usually have to edit it directly, Eclipse can do that for you</a:t>
            </a:r>
          </a:p>
          <a:p>
            <a:pPr>
              <a:lnSpc>
                <a:spcPct val="90000"/>
              </a:lnSpc>
            </a:pPr>
            <a:r>
              <a:rPr lang="en-US" sz="2800" dirty="0"/>
              <a:t>Preferred way of creating UIs</a:t>
            </a:r>
          </a:p>
          <a:p>
            <a:pPr lvl="1">
              <a:lnSpc>
                <a:spcPct val="90000"/>
              </a:lnSpc>
            </a:pPr>
            <a:r>
              <a:rPr lang="en-US" sz="2800" dirty="0"/>
              <a:t>Separates the description of the layout from any actual code that controls it</a:t>
            </a:r>
          </a:p>
          <a:p>
            <a:pPr lvl="1">
              <a:lnSpc>
                <a:spcPct val="90000"/>
              </a:lnSpc>
            </a:pPr>
            <a:r>
              <a:rPr lang="en-US" sz="2800" dirty="0"/>
              <a:t>Can easily take a UI from one platform to another</a:t>
            </a:r>
          </a:p>
        </p:txBody>
      </p:sp>
    </p:spTree>
    <p:extLst>
      <p:ext uri="{BB962C8B-B14F-4D97-AF65-F5344CB8AC3E}">
        <p14:creationId xmlns:p14="http://schemas.microsoft.com/office/powerpoint/2010/main" val="160009665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p:txBody>
          <a:bodyPr/>
          <a:lstStyle/>
          <a:p>
            <a:r>
              <a:rPr lang="en-US"/>
              <a:t>Strings</a:t>
            </a:r>
          </a:p>
        </p:txBody>
      </p:sp>
      <p:sp>
        <p:nvSpPr>
          <p:cNvPr id="77827" name="Rectangle 3"/>
          <p:cNvSpPr>
            <a:spLocks noGrp="1" noChangeArrowheads="1"/>
          </p:cNvSpPr>
          <p:nvPr>
            <p:ph type="body" idx="1"/>
          </p:nvPr>
        </p:nvSpPr>
        <p:spPr/>
        <p:txBody>
          <a:bodyPr>
            <a:normAutofit/>
          </a:bodyPr>
          <a:lstStyle/>
          <a:p>
            <a:pPr>
              <a:lnSpc>
                <a:spcPct val="90000"/>
              </a:lnSpc>
            </a:pPr>
            <a:r>
              <a:rPr lang="en-US" sz="2800" dirty="0"/>
              <a:t>In res/values</a:t>
            </a:r>
          </a:p>
          <a:p>
            <a:pPr lvl="1">
              <a:lnSpc>
                <a:spcPct val="90000"/>
              </a:lnSpc>
            </a:pPr>
            <a:r>
              <a:rPr lang="en-US" sz="2800" dirty="0"/>
              <a:t>strings.xml</a:t>
            </a:r>
          </a:p>
          <a:p>
            <a:pPr>
              <a:lnSpc>
                <a:spcPct val="90000"/>
              </a:lnSpc>
            </a:pPr>
            <a:r>
              <a:rPr lang="en-US" sz="2800" dirty="0"/>
              <a:t>Application wide available strings</a:t>
            </a:r>
          </a:p>
          <a:p>
            <a:pPr>
              <a:lnSpc>
                <a:spcPct val="90000"/>
              </a:lnSpc>
            </a:pPr>
            <a:r>
              <a:rPr lang="en-US" sz="2800" dirty="0"/>
              <a:t>Promotes good software engineering</a:t>
            </a:r>
          </a:p>
          <a:p>
            <a:pPr>
              <a:lnSpc>
                <a:spcPct val="90000"/>
              </a:lnSpc>
            </a:pPr>
            <a:r>
              <a:rPr lang="en-US" sz="2800" dirty="0"/>
              <a:t>UI components made in the UI editor should have text defined in strings.xml</a:t>
            </a:r>
          </a:p>
          <a:p>
            <a:pPr>
              <a:lnSpc>
                <a:spcPct val="90000"/>
              </a:lnSpc>
            </a:pPr>
            <a:endParaRPr lang="en-US" sz="2800" dirty="0"/>
          </a:p>
          <a:p>
            <a:pPr>
              <a:lnSpc>
                <a:spcPct val="90000"/>
              </a:lnSpc>
            </a:pPr>
            <a:r>
              <a:rPr lang="en-US" sz="2800" dirty="0"/>
              <a:t>Strings are just one kind of ‘Value’ there are many others</a:t>
            </a:r>
          </a:p>
          <a:p>
            <a:pPr>
              <a:lnSpc>
                <a:spcPct val="90000"/>
              </a:lnSpc>
            </a:pPr>
            <a:endParaRPr lang="en-US" sz="2800" dirty="0"/>
          </a:p>
        </p:txBody>
      </p:sp>
    </p:spTree>
    <p:extLst>
      <p:ext uri="{BB962C8B-B14F-4D97-AF65-F5344CB8AC3E}">
        <p14:creationId xmlns:p14="http://schemas.microsoft.com/office/powerpoint/2010/main" val="70921020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Grp="1" noChangeArrowheads="1"/>
          </p:cNvSpPr>
          <p:nvPr>
            <p:ph type="title"/>
          </p:nvPr>
        </p:nvSpPr>
        <p:spPr/>
        <p:txBody>
          <a:bodyPr/>
          <a:lstStyle/>
          <a:p>
            <a:r>
              <a:rPr lang="en-US"/>
              <a:t>Manifest File (1)</a:t>
            </a:r>
          </a:p>
        </p:txBody>
      </p:sp>
      <p:sp>
        <p:nvSpPr>
          <p:cNvPr id="78851" name="Rectangle 3"/>
          <p:cNvSpPr>
            <a:spLocks noGrp="1" noChangeArrowheads="1"/>
          </p:cNvSpPr>
          <p:nvPr>
            <p:ph type="body" idx="1"/>
          </p:nvPr>
        </p:nvSpPr>
        <p:spPr/>
        <p:txBody>
          <a:bodyPr>
            <a:normAutofit/>
          </a:bodyPr>
          <a:lstStyle/>
          <a:p>
            <a:r>
              <a:rPr lang="en-US" sz="2800" dirty="0"/>
              <a:t>Contains characteristics about your application</a:t>
            </a:r>
          </a:p>
          <a:p>
            <a:r>
              <a:rPr lang="en-US" sz="2800" dirty="0"/>
              <a:t>When more than one Activity in app, NEED to specify it in manifest file</a:t>
            </a:r>
          </a:p>
          <a:p>
            <a:pPr lvl="1"/>
            <a:r>
              <a:rPr lang="en-US" sz="2400" dirty="0"/>
              <a:t>Go to graphical view of the manifest file</a:t>
            </a:r>
          </a:p>
          <a:p>
            <a:pPr lvl="1"/>
            <a:r>
              <a:rPr lang="en-US" sz="2400" dirty="0"/>
              <a:t>Add an Activity in the bottom right</a:t>
            </a:r>
          </a:p>
          <a:p>
            <a:pPr lvl="1"/>
            <a:r>
              <a:rPr lang="en-US" sz="2400" dirty="0"/>
              <a:t>Browse for the name of the activity</a:t>
            </a:r>
          </a:p>
          <a:p>
            <a:r>
              <a:rPr lang="en-US" sz="2800" dirty="0"/>
              <a:t>Need to specify Services and other components too</a:t>
            </a:r>
          </a:p>
          <a:p>
            <a:r>
              <a:rPr lang="en-US" sz="2800" dirty="0"/>
              <a:t>Also important to define permissions and external libraries, like Google Maps API</a:t>
            </a:r>
          </a:p>
        </p:txBody>
      </p:sp>
    </p:spTree>
    <p:extLst>
      <p:ext uri="{BB962C8B-B14F-4D97-AF65-F5344CB8AC3E}">
        <p14:creationId xmlns:p14="http://schemas.microsoft.com/office/powerpoint/2010/main" val="10165544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AE8B6F-6C5C-4A4F-A306-C9FD516C85A7}"/>
              </a:ext>
            </a:extLst>
          </p:cNvPr>
          <p:cNvSpPr>
            <a:spLocks noGrp="1"/>
          </p:cNvSpPr>
          <p:nvPr>
            <p:ph type="title"/>
          </p:nvPr>
        </p:nvSpPr>
        <p:spPr/>
        <p:txBody>
          <a:bodyPr/>
          <a:lstStyle/>
          <a:p>
            <a:r>
              <a:rPr lang="en-US" dirty="0"/>
              <a:t>Prototype Exercise</a:t>
            </a:r>
          </a:p>
        </p:txBody>
      </p:sp>
      <p:sp>
        <p:nvSpPr>
          <p:cNvPr id="3" name="Content Placeholder 2">
            <a:extLst>
              <a:ext uri="{FF2B5EF4-FFF2-40B4-BE49-F238E27FC236}">
                <a16:creationId xmlns:a16="http://schemas.microsoft.com/office/drawing/2014/main" id="{1E037A97-2367-44FC-BCBA-BA03334DA19A}"/>
              </a:ext>
            </a:extLst>
          </p:cNvPr>
          <p:cNvSpPr>
            <a:spLocks noGrp="1"/>
          </p:cNvSpPr>
          <p:nvPr>
            <p:ph sz="quarter" idx="1"/>
          </p:nvPr>
        </p:nvSpPr>
        <p:spPr/>
        <p:txBody>
          <a:bodyPr/>
          <a:lstStyle/>
          <a:p>
            <a:r>
              <a:rPr lang="en-US" dirty="0"/>
              <a:t>Create a Paper prototype for a Mobile application which helps you to find out the nearest restaurant.</a:t>
            </a:r>
          </a:p>
        </p:txBody>
      </p:sp>
    </p:spTree>
    <p:extLst>
      <p:ext uri="{BB962C8B-B14F-4D97-AF65-F5344CB8AC3E}">
        <p14:creationId xmlns:p14="http://schemas.microsoft.com/office/powerpoint/2010/main" val="141895063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ChangeArrowheads="1"/>
          </p:cNvSpPr>
          <p:nvPr>
            <p:ph type="title"/>
          </p:nvPr>
        </p:nvSpPr>
        <p:spPr>
          <a:xfrm>
            <a:off x="457200" y="274638"/>
            <a:ext cx="7620000" cy="715962"/>
          </a:xfrm>
        </p:spPr>
        <p:txBody>
          <a:bodyPr/>
          <a:lstStyle/>
          <a:p>
            <a:r>
              <a:rPr lang="en-US" sz="3600" dirty="0"/>
              <a:t>Manifest File (2) – Adding an Activity</a:t>
            </a:r>
          </a:p>
        </p:txBody>
      </p:sp>
      <p:pic>
        <p:nvPicPr>
          <p:cNvPr id="79876" name="Picture 4" descr="manifes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990600"/>
            <a:ext cx="7924800" cy="5680075"/>
          </a:xfrm>
          <a:prstGeom prst="rect">
            <a:avLst/>
          </a:prstGeom>
          <a:noFill/>
          <a:extLst>
            <a:ext uri="{909E8E84-426E-40DD-AFC4-6F175D3DCCD1}">
              <a14:hiddenFill xmlns:a14="http://schemas.microsoft.com/office/drawing/2010/main">
                <a:solidFill>
                  <a:srgbClr val="FFFFFF"/>
                </a:solidFill>
              </a14:hiddenFill>
            </a:ext>
          </a:extLst>
        </p:spPr>
      </p:pic>
      <p:sp>
        <p:nvSpPr>
          <p:cNvPr id="79877" name="Oval 5"/>
          <p:cNvSpPr>
            <a:spLocks noChangeArrowheads="1"/>
          </p:cNvSpPr>
          <p:nvPr/>
        </p:nvSpPr>
        <p:spPr bwMode="auto">
          <a:xfrm>
            <a:off x="4800600" y="4038600"/>
            <a:ext cx="762000" cy="304800"/>
          </a:xfrm>
          <a:prstGeom prst="ellipse">
            <a:avLst/>
          </a:prstGeom>
          <a:noFill/>
          <a:ln w="127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9878" name="Oval 6"/>
          <p:cNvSpPr>
            <a:spLocks noChangeArrowheads="1"/>
          </p:cNvSpPr>
          <p:nvPr/>
        </p:nvSpPr>
        <p:spPr bwMode="auto">
          <a:xfrm>
            <a:off x="5486400" y="4267200"/>
            <a:ext cx="2895600" cy="457200"/>
          </a:xfrm>
          <a:prstGeom prst="ellipse">
            <a:avLst/>
          </a:prstGeom>
          <a:noFill/>
          <a:ln w="127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extLst>
      <p:ext uri="{BB962C8B-B14F-4D97-AF65-F5344CB8AC3E}">
        <p14:creationId xmlns:p14="http://schemas.microsoft.com/office/powerpoint/2010/main" val="313420466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p:txBody>
          <a:bodyPr/>
          <a:lstStyle/>
          <a:p>
            <a:r>
              <a:rPr lang="en-US"/>
              <a:t>R Class</a:t>
            </a:r>
          </a:p>
        </p:txBody>
      </p:sp>
      <p:sp>
        <p:nvSpPr>
          <p:cNvPr id="70659" name="Rectangle 3"/>
          <p:cNvSpPr>
            <a:spLocks noGrp="1" noChangeArrowheads="1"/>
          </p:cNvSpPr>
          <p:nvPr>
            <p:ph type="body" idx="1"/>
          </p:nvPr>
        </p:nvSpPr>
        <p:spPr/>
        <p:txBody>
          <a:bodyPr>
            <a:normAutofit/>
          </a:bodyPr>
          <a:lstStyle/>
          <a:p>
            <a:r>
              <a:rPr lang="en-US" sz="2800" dirty="0"/>
              <a:t>Auto-generated: you shouldn’t edit it</a:t>
            </a:r>
          </a:p>
          <a:p>
            <a:r>
              <a:rPr lang="en-US" sz="2800" dirty="0"/>
              <a:t>Contains IDs of the project resources</a:t>
            </a:r>
          </a:p>
          <a:p>
            <a:r>
              <a:rPr lang="en-US" sz="2800" dirty="0"/>
              <a:t>Enforces good software engineering</a:t>
            </a:r>
          </a:p>
          <a:p>
            <a:r>
              <a:rPr lang="en-US" sz="2800" dirty="0"/>
              <a:t>Use </a:t>
            </a:r>
            <a:r>
              <a:rPr lang="en-US" sz="2800" dirty="0" err="1"/>
              <a:t>findViewById</a:t>
            </a:r>
            <a:r>
              <a:rPr lang="en-US" sz="2800" dirty="0"/>
              <a:t> and Resources object to get access to the resources</a:t>
            </a:r>
          </a:p>
          <a:p>
            <a:pPr lvl="1"/>
            <a:r>
              <a:rPr lang="en-US" sz="2800" dirty="0"/>
              <a:t>Ex. Button b = (Button)</a:t>
            </a:r>
            <a:r>
              <a:rPr lang="en-US" sz="2800" dirty="0" err="1"/>
              <a:t>findViewById</a:t>
            </a:r>
            <a:r>
              <a:rPr lang="en-US" sz="2800" dirty="0"/>
              <a:t>(R.id.button1)</a:t>
            </a:r>
          </a:p>
        </p:txBody>
      </p:sp>
    </p:spTree>
    <p:extLst>
      <p:ext uri="{BB962C8B-B14F-4D97-AF65-F5344CB8AC3E}">
        <p14:creationId xmlns:p14="http://schemas.microsoft.com/office/powerpoint/2010/main" val="293414629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p:txBody>
          <a:bodyPr/>
          <a:lstStyle/>
          <a:p>
            <a:r>
              <a:rPr lang="en-US"/>
              <a:t>Layouts (1)</a:t>
            </a:r>
          </a:p>
        </p:txBody>
      </p:sp>
      <p:sp>
        <p:nvSpPr>
          <p:cNvPr id="71683" name="Rectangle 3"/>
          <p:cNvSpPr>
            <a:spLocks noGrp="1" noChangeArrowheads="1"/>
          </p:cNvSpPr>
          <p:nvPr>
            <p:ph type="body" idx="1"/>
          </p:nvPr>
        </p:nvSpPr>
        <p:spPr/>
        <p:txBody>
          <a:bodyPr>
            <a:normAutofit/>
          </a:bodyPr>
          <a:lstStyle/>
          <a:p>
            <a:r>
              <a:rPr lang="en-US" sz="2800" dirty="0"/>
              <a:t>Eclipse has a great UI creator</a:t>
            </a:r>
          </a:p>
          <a:p>
            <a:pPr lvl="1"/>
            <a:r>
              <a:rPr lang="en-US" sz="2800" dirty="0"/>
              <a:t>Generates the XML for you</a:t>
            </a:r>
          </a:p>
          <a:p>
            <a:r>
              <a:rPr lang="en-US" sz="2800" dirty="0"/>
              <a:t>Composed of </a:t>
            </a:r>
            <a:r>
              <a:rPr lang="en-US" sz="2800" i="1" dirty="0"/>
              <a:t>View</a:t>
            </a:r>
            <a:r>
              <a:rPr lang="en-US" sz="2800" dirty="0"/>
              <a:t> objects</a:t>
            </a:r>
          </a:p>
          <a:p>
            <a:r>
              <a:rPr lang="en-US" sz="2800" dirty="0"/>
              <a:t>Can be specified for portrait and landscape mode</a:t>
            </a:r>
          </a:p>
          <a:p>
            <a:pPr lvl="1"/>
            <a:r>
              <a:rPr lang="en-US" sz="2800" dirty="0"/>
              <a:t>Use same file name, so can make completely different UIs for the orientations without modifying any code</a:t>
            </a:r>
          </a:p>
        </p:txBody>
      </p:sp>
    </p:spTree>
    <p:extLst>
      <p:ext uri="{BB962C8B-B14F-4D97-AF65-F5344CB8AC3E}">
        <p14:creationId xmlns:p14="http://schemas.microsoft.com/office/powerpoint/2010/main" val="386900137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ChangeArrowheads="1"/>
          </p:cNvSpPr>
          <p:nvPr>
            <p:ph type="title"/>
          </p:nvPr>
        </p:nvSpPr>
        <p:spPr/>
        <p:txBody>
          <a:bodyPr/>
          <a:lstStyle/>
          <a:p>
            <a:r>
              <a:rPr lang="en-US"/>
              <a:t>Layouts (2)</a:t>
            </a:r>
          </a:p>
        </p:txBody>
      </p:sp>
      <p:pic>
        <p:nvPicPr>
          <p:cNvPr id="74756" name="Picture 4" descr="layouts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1600200"/>
            <a:ext cx="6723987" cy="4819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554467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p:txBody>
          <a:bodyPr/>
          <a:lstStyle/>
          <a:p>
            <a:r>
              <a:rPr lang="en-US"/>
              <a:t>Layouts (3)</a:t>
            </a:r>
          </a:p>
        </p:txBody>
      </p:sp>
      <p:sp>
        <p:nvSpPr>
          <p:cNvPr id="75779" name="Rectangle 3"/>
          <p:cNvSpPr>
            <a:spLocks noGrp="1" noChangeArrowheads="1"/>
          </p:cNvSpPr>
          <p:nvPr>
            <p:ph type="body" idx="1"/>
          </p:nvPr>
        </p:nvSpPr>
        <p:spPr>
          <a:xfrm>
            <a:off x="457200" y="1600200"/>
            <a:ext cx="8229600" cy="4876800"/>
          </a:xfrm>
        </p:spPr>
        <p:txBody>
          <a:bodyPr/>
          <a:lstStyle/>
          <a:p>
            <a:r>
              <a:rPr lang="en-US" sz="2600" dirty="0"/>
              <a:t>Click ‘Create’ to make layout modifications</a:t>
            </a:r>
          </a:p>
          <a:p>
            <a:r>
              <a:rPr lang="en-US" sz="2600" dirty="0"/>
              <a:t>When in portrait mode can select ‘Portrait’ to make a res sub folder for portrait layouts</a:t>
            </a:r>
          </a:p>
          <a:p>
            <a:pPr lvl="1"/>
            <a:r>
              <a:rPr lang="en-US" sz="2200" dirty="0"/>
              <a:t>Likewise for Landscape layouts while in landscape mode</a:t>
            </a:r>
          </a:p>
          <a:p>
            <a:pPr lvl="1"/>
            <a:r>
              <a:rPr lang="en-US" sz="2200" dirty="0"/>
              <a:t>Will create folders titled ‘layout-port’ and ‘layout-land’</a:t>
            </a:r>
          </a:p>
          <a:p>
            <a:r>
              <a:rPr lang="en-US" sz="2600" dirty="0"/>
              <a:t>Note: these ‘port’ and ‘land’ folders are examples of ‘alternate layouts’, see here for more info</a:t>
            </a:r>
          </a:p>
          <a:p>
            <a:pPr lvl="1"/>
            <a:r>
              <a:rPr lang="en-US" sz="1600" dirty="0">
                <a:hlinkClick r:id="rId2"/>
              </a:rPr>
              <a:t>http://developer.android.com/guide/topics/resources/providing-resources.html</a:t>
            </a:r>
            <a:r>
              <a:rPr lang="en-US" sz="1600" dirty="0"/>
              <a:t> </a:t>
            </a:r>
          </a:p>
          <a:p>
            <a:r>
              <a:rPr lang="en-US" sz="2600" dirty="0"/>
              <a:t>Avoid errors by making sure components have the same id in both orientations, and that you’ve tested each orientation thoroughly</a:t>
            </a:r>
          </a:p>
        </p:txBody>
      </p:sp>
    </p:spTree>
    <p:extLst>
      <p:ext uri="{BB962C8B-B14F-4D97-AF65-F5344CB8AC3E}">
        <p14:creationId xmlns:p14="http://schemas.microsoft.com/office/powerpoint/2010/main" val="317251894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ChangeArrowheads="1"/>
          </p:cNvSpPr>
          <p:nvPr>
            <p:ph type="title"/>
          </p:nvPr>
        </p:nvSpPr>
        <p:spPr/>
        <p:txBody>
          <a:bodyPr/>
          <a:lstStyle/>
          <a:p>
            <a:r>
              <a:rPr lang="en-US"/>
              <a:t>Layouts (4)</a:t>
            </a:r>
          </a:p>
        </p:txBody>
      </p:sp>
      <p:pic>
        <p:nvPicPr>
          <p:cNvPr id="76804" name="Picture 4" descr="layouts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990600"/>
            <a:ext cx="7981950" cy="5695950"/>
          </a:xfrm>
          <a:prstGeom prst="rect">
            <a:avLst/>
          </a:prstGeom>
          <a:noFill/>
          <a:extLst>
            <a:ext uri="{909E8E84-426E-40DD-AFC4-6F175D3DCCD1}">
              <a14:hiddenFill xmlns:a14="http://schemas.microsoft.com/office/drawing/2010/main">
                <a:solidFill>
                  <a:srgbClr val="FFFFFF"/>
                </a:solidFill>
              </a14:hiddenFill>
            </a:ext>
          </a:extLst>
        </p:spPr>
      </p:pic>
      <p:sp>
        <p:nvSpPr>
          <p:cNvPr id="76805" name="Oval 5"/>
          <p:cNvSpPr>
            <a:spLocks noChangeArrowheads="1"/>
          </p:cNvSpPr>
          <p:nvPr/>
        </p:nvSpPr>
        <p:spPr bwMode="auto">
          <a:xfrm>
            <a:off x="1219200" y="3886200"/>
            <a:ext cx="1219200" cy="1524000"/>
          </a:xfrm>
          <a:prstGeom prst="ellipse">
            <a:avLst/>
          </a:prstGeom>
          <a:noFill/>
          <a:ln w="127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6806" name="Oval 6"/>
          <p:cNvSpPr>
            <a:spLocks noChangeArrowheads="1"/>
          </p:cNvSpPr>
          <p:nvPr/>
        </p:nvSpPr>
        <p:spPr bwMode="auto">
          <a:xfrm>
            <a:off x="2362200" y="3048000"/>
            <a:ext cx="990600" cy="304800"/>
          </a:xfrm>
          <a:prstGeom prst="ellipse">
            <a:avLst/>
          </a:prstGeom>
          <a:noFill/>
          <a:ln w="127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6807" name="Oval 7"/>
          <p:cNvSpPr>
            <a:spLocks noChangeArrowheads="1"/>
          </p:cNvSpPr>
          <p:nvPr/>
        </p:nvSpPr>
        <p:spPr bwMode="auto">
          <a:xfrm>
            <a:off x="8077200" y="1828800"/>
            <a:ext cx="762000" cy="304800"/>
          </a:xfrm>
          <a:prstGeom prst="ellipse">
            <a:avLst/>
          </a:prstGeom>
          <a:noFill/>
          <a:ln w="127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6808" name="Oval 8"/>
          <p:cNvSpPr>
            <a:spLocks noChangeArrowheads="1"/>
          </p:cNvSpPr>
          <p:nvPr/>
        </p:nvSpPr>
        <p:spPr bwMode="auto">
          <a:xfrm>
            <a:off x="4419600" y="2743200"/>
            <a:ext cx="533400" cy="381000"/>
          </a:xfrm>
          <a:prstGeom prst="ellipse">
            <a:avLst/>
          </a:prstGeom>
          <a:noFill/>
          <a:ln w="127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extLst>
      <p:ext uri="{BB962C8B-B14F-4D97-AF65-F5344CB8AC3E}">
        <p14:creationId xmlns:p14="http://schemas.microsoft.com/office/powerpoint/2010/main" val="301736151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pPr eaLnBrk="1" hangingPunct="1">
              <a:defRPr/>
            </a:pPr>
            <a:r>
              <a:rPr lang="en-US" altLang="ko-KR">
                <a:effectLst>
                  <a:outerShdw blurRad="38100" dist="38100" dir="2700000" algn="tl">
                    <a:srgbClr val="C0C0C0"/>
                  </a:outerShdw>
                </a:effectLst>
                <a:ea typeface="굴림" panose="020B0600000101010101" pitchFamily="34" charset="-127"/>
              </a:rPr>
              <a:t>Component Lifecycles</a:t>
            </a:r>
            <a:endParaRPr lang="ko-KR" altLang="en-US">
              <a:effectLst>
                <a:outerShdw blurRad="38100" dist="38100" dir="2700000" algn="tl">
                  <a:srgbClr val="C0C0C0"/>
                </a:outerShdw>
              </a:effectLst>
              <a:ea typeface="굴림" panose="020B0600000101010101" pitchFamily="34" charset="-127"/>
            </a:endParaRPr>
          </a:p>
        </p:txBody>
      </p:sp>
      <p:sp>
        <p:nvSpPr>
          <p:cNvPr id="39939" name="내용 개체 틀 2"/>
          <p:cNvSpPr>
            <a:spLocks noGrp="1"/>
          </p:cNvSpPr>
          <p:nvPr>
            <p:ph idx="1"/>
          </p:nvPr>
        </p:nvSpPr>
        <p:spPr/>
        <p:txBody>
          <a:bodyPr>
            <a:normAutofit fontScale="85000" lnSpcReduction="20000"/>
          </a:bodyPr>
          <a:lstStyle/>
          <a:p>
            <a:pPr eaLnBrk="1" hangingPunct="1"/>
            <a:r>
              <a:rPr lang="en-US" altLang="ko-KR" dirty="0">
                <a:ea typeface="굴림" panose="020B0600000101010101" pitchFamily="34" charset="-127"/>
              </a:rPr>
              <a:t>Activity Lifecycle</a:t>
            </a:r>
          </a:p>
          <a:p>
            <a:pPr lvl="1" eaLnBrk="1" hangingPunct="1">
              <a:buFont typeface="Wingdings" panose="05000000000000000000" pitchFamily="2" charset="2"/>
              <a:buChar char="ü"/>
            </a:pPr>
            <a:r>
              <a:rPr lang="en-US" altLang="ko-KR" dirty="0">
                <a:ea typeface="굴림" panose="020B0600000101010101" pitchFamily="34" charset="-127"/>
              </a:rPr>
              <a:t>Three states</a:t>
            </a:r>
          </a:p>
          <a:p>
            <a:pPr lvl="1" eaLnBrk="1" hangingPunct="1">
              <a:buFont typeface="Wingdings" panose="05000000000000000000" pitchFamily="2" charset="2"/>
              <a:buChar char="ü"/>
            </a:pPr>
            <a:endParaRPr lang="en-US" altLang="ko-KR" dirty="0">
              <a:ea typeface="굴림" panose="020B0600000101010101" pitchFamily="34" charset="-127"/>
            </a:endParaRPr>
          </a:p>
          <a:p>
            <a:pPr lvl="1" eaLnBrk="1" hangingPunct="1">
              <a:buFont typeface="Wingdings" panose="05000000000000000000" pitchFamily="2" charset="2"/>
              <a:buChar char="ü"/>
            </a:pPr>
            <a:endParaRPr lang="en-US" altLang="ko-KR" dirty="0">
              <a:ea typeface="굴림" panose="020B0600000101010101" pitchFamily="34" charset="-127"/>
            </a:endParaRPr>
          </a:p>
          <a:p>
            <a:pPr lvl="1" eaLnBrk="1" hangingPunct="1">
              <a:buFont typeface="Wingdings" panose="05000000000000000000" pitchFamily="2" charset="2"/>
              <a:buChar char="ü"/>
            </a:pPr>
            <a:endParaRPr lang="en-US" altLang="ko-KR" dirty="0">
              <a:ea typeface="굴림" panose="020B0600000101010101" pitchFamily="34" charset="-127"/>
            </a:endParaRPr>
          </a:p>
          <a:p>
            <a:pPr lvl="1" eaLnBrk="1" hangingPunct="1">
              <a:buFont typeface="Wingdings" panose="05000000000000000000" pitchFamily="2" charset="2"/>
              <a:buChar char="ü"/>
            </a:pPr>
            <a:endParaRPr lang="en-US" altLang="ko-KR" dirty="0">
              <a:ea typeface="굴림" panose="020B0600000101010101" pitchFamily="34" charset="-127"/>
            </a:endParaRPr>
          </a:p>
          <a:p>
            <a:pPr lvl="1" eaLnBrk="1" hangingPunct="1">
              <a:buFont typeface="Wingdings" panose="05000000000000000000" pitchFamily="2" charset="2"/>
              <a:buChar char="ü"/>
            </a:pPr>
            <a:endParaRPr lang="en-US" altLang="ko-KR" dirty="0">
              <a:ea typeface="굴림" panose="020B0600000101010101" pitchFamily="34" charset="-127"/>
            </a:endParaRPr>
          </a:p>
          <a:p>
            <a:pPr lvl="1" eaLnBrk="1" hangingPunct="1">
              <a:buFont typeface="Wingdings" panose="05000000000000000000" pitchFamily="2" charset="2"/>
              <a:buChar char="ü"/>
            </a:pPr>
            <a:endParaRPr lang="en-US" altLang="ko-KR" dirty="0">
              <a:ea typeface="굴림" panose="020B0600000101010101" pitchFamily="34" charset="-127"/>
            </a:endParaRPr>
          </a:p>
          <a:p>
            <a:pPr lvl="1" eaLnBrk="1" hangingPunct="1">
              <a:buFont typeface="Wingdings" panose="05000000000000000000" pitchFamily="2" charset="2"/>
              <a:buChar char="ü"/>
            </a:pPr>
            <a:endParaRPr lang="en-US" altLang="ko-KR" dirty="0">
              <a:ea typeface="굴림" panose="020B0600000101010101" pitchFamily="34" charset="-127"/>
            </a:endParaRPr>
          </a:p>
          <a:p>
            <a:pPr lvl="2" eaLnBrk="1" hangingPunct="1">
              <a:buFont typeface="Wingdings" panose="05000000000000000000" pitchFamily="2" charset="2"/>
              <a:buChar char="Ø"/>
            </a:pPr>
            <a:r>
              <a:rPr lang="en-US" altLang="ko-KR" dirty="0">
                <a:ea typeface="굴림" panose="020B0600000101010101" pitchFamily="34" charset="-127"/>
              </a:rPr>
              <a:t> If an activity is </a:t>
            </a:r>
            <a:r>
              <a:rPr lang="en-US" altLang="ko-KR" dirty="0">
                <a:solidFill>
                  <a:schemeClr val="accent1"/>
                </a:solidFill>
                <a:ea typeface="굴림" panose="020B0600000101010101" pitchFamily="34" charset="-127"/>
              </a:rPr>
              <a:t>paused</a:t>
            </a:r>
            <a:r>
              <a:rPr lang="en-US" altLang="ko-KR" dirty="0">
                <a:ea typeface="굴림" panose="020B0600000101010101" pitchFamily="34" charset="-127"/>
              </a:rPr>
              <a:t> or </a:t>
            </a:r>
            <a:r>
              <a:rPr lang="en-US" altLang="ko-KR" dirty="0">
                <a:solidFill>
                  <a:schemeClr val="accent1"/>
                </a:solidFill>
                <a:ea typeface="굴림" panose="020B0600000101010101" pitchFamily="34" charset="-127"/>
              </a:rPr>
              <a:t>stopped</a:t>
            </a:r>
            <a:r>
              <a:rPr lang="en-US" altLang="ko-KR" dirty="0">
                <a:ea typeface="굴림" panose="020B0600000101010101" pitchFamily="34" charset="-127"/>
              </a:rPr>
              <a:t>, the system can drop it from memory either by:</a:t>
            </a:r>
          </a:p>
          <a:p>
            <a:pPr marL="2057400" lvl="3" indent="-457200">
              <a:buFontTx/>
              <a:buAutoNum type="arabicPeriod"/>
            </a:pPr>
            <a:r>
              <a:rPr lang="en-US" altLang="ko-KR" dirty="0">
                <a:latin typeface="Times New Roman" panose="02020603050405020304" pitchFamily="18" charset="0"/>
                <a:ea typeface="굴림" panose="020B0600000101010101" pitchFamily="34" charset="-127"/>
              </a:rPr>
              <a:t> </a:t>
            </a:r>
            <a:r>
              <a:rPr lang="en-US" altLang="ko-KR" dirty="0">
                <a:latin typeface="Comic Sans MS" panose="030F0702030302020204" pitchFamily="66" charset="0"/>
                <a:ea typeface="굴림" panose="020B0600000101010101" pitchFamily="34" charset="-127"/>
              </a:rPr>
              <a:t>asking it to finish (calling its </a:t>
            </a:r>
            <a:r>
              <a:rPr lang="en-US" altLang="ko-KR" i="1" dirty="0">
                <a:latin typeface="Comic Sans MS" panose="030F0702030302020204" pitchFamily="66" charset="0"/>
                <a:ea typeface="굴림" panose="020B0600000101010101" pitchFamily="34" charset="-127"/>
              </a:rPr>
              <a:t>finish() </a:t>
            </a:r>
            <a:r>
              <a:rPr lang="en-US" altLang="ko-KR" dirty="0">
                <a:latin typeface="Comic Sans MS" panose="030F0702030302020204" pitchFamily="66" charset="0"/>
                <a:ea typeface="굴림" panose="020B0600000101010101" pitchFamily="34" charset="-127"/>
              </a:rPr>
              <a:t>method)</a:t>
            </a:r>
          </a:p>
          <a:p>
            <a:pPr marL="2057400" lvl="3" indent="-457200">
              <a:buFontTx/>
              <a:buAutoNum type="arabicPeriod"/>
            </a:pPr>
            <a:r>
              <a:rPr lang="en-US" altLang="ko-KR" dirty="0">
                <a:latin typeface="Comic Sans MS" panose="030F0702030302020204" pitchFamily="66" charset="0"/>
                <a:ea typeface="굴림" panose="020B0600000101010101" pitchFamily="34" charset="-127"/>
              </a:rPr>
              <a:t> simply killing its process. </a:t>
            </a:r>
          </a:p>
          <a:p>
            <a:pPr lvl="1" eaLnBrk="1" hangingPunct="1">
              <a:buFont typeface="Wingdings" panose="05000000000000000000" pitchFamily="2" charset="2"/>
              <a:buChar char="ü"/>
            </a:pPr>
            <a:endParaRPr lang="ko-KR" altLang="en-US" dirty="0">
              <a:ea typeface="굴림" panose="020B0600000101010101" pitchFamily="34" charset="-127"/>
            </a:endParaRPr>
          </a:p>
        </p:txBody>
      </p:sp>
      <p:graphicFrame>
        <p:nvGraphicFramePr>
          <p:cNvPr id="4" name="표 3"/>
          <p:cNvGraphicFramePr>
            <a:graphicFrameLocks noGrp="1"/>
          </p:cNvGraphicFramePr>
          <p:nvPr>
            <p:extLst/>
          </p:nvPr>
        </p:nvGraphicFramePr>
        <p:xfrm>
          <a:off x="2819400" y="2057400"/>
          <a:ext cx="5543550" cy="2840569"/>
        </p:xfrm>
        <a:graphic>
          <a:graphicData uri="http://schemas.openxmlformats.org/drawingml/2006/table">
            <a:tbl>
              <a:tblPr/>
              <a:tblGrid>
                <a:gridCol w="990600">
                  <a:extLst>
                    <a:ext uri="{9D8B030D-6E8A-4147-A177-3AD203B41FA5}">
                      <a16:colId xmlns:a16="http://schemas.microsoft.com/office/drawing/2014/main" val="20000"/>
                    </a:ext>
                  </a:extLst>
                </a:gridCol>
                <a:gridCol w="4552950">
                  <a:extLst>
                    <a:ext uri="{9D8B030D-6E8A-4147-A177-3AD203B41FA5}">
                      <a16:colId xmlns:a16="http://schemas.microsoft.com/office/drawing/2014/main" val="20001"/>
                    </a:ext>
                  </a:extLst>
                </a:gridCol>
              </a:tblGrid>
              <a:tr h="371599">
                <a:tc>
                  <a:txBody>
                    <a:bodyPr/>
                    <a:lstStyle>
                      <a:lvl1pPr>
                        <a:lnSpc>
                          <a:spcPts val="2400"/>
                        </a:lnSpc>
                        <a:spcBef>
                          <a:spcPts val="600"/>
                        </a:spcBef>
                        <a:spcAft>
                          <a:spcPts val="400"/>
                        </a:spcAft>
                        <a:buClr>
                          <a:srgbClr val="0C7B9C"/>
                        </a:buClr>
                        <a:buSzPct val="75000"/>
                        <a:buFont typeface="Wingdings" panose="05000000000000000000" pitchFamily="2" charset="2"/>
                        <a:defRPr>
                          <a:solidFill>
                            <a:schemeClr val="tx1"/>
                          </a:solidFill>
                          <a:latin typeface="Comic Sans MS" panose="030F0702030302020204" pitchFamily="66" charset="0"/>
                        </a:defRPr>
                      </a:lvl1pPr>
                      <a:lvl2pPr marL="742950" indent="-285750">
                        <a:lnSpc>
                          <a:spcPts val="2400"/>
                        </a:lnSpc>
                        <a:spcAft>
                          <a:spcPts val="400"/>
                        </a:spcAft>
                        <a:buClr>
                          <a:srgbClr val="0C7B9C"/>
                        </a:buClr>
                        <a:buSzPct val="100000"/>
                        <a:buFont typeface="Arial" panose="020B0604020202020204" pitchFamily="34" charset="0"/>
                        <a:defRPr>
                          <a:solidFill>
                            <a:schemeClr val="tx1"/>
                          </a:solidFill>
                          <a:latin typeface="Comic Sans MS" panose="030F0702030302020204" pitchFamily="66" charset="0"/>
                        </a:defRPr>
                      </a:lvl2pPr>
                      <a:lvl3pPr marL="1143000" indent="-228600">
                        <a:lnSpc>
                          <a:spcPts val="2400"/>
                        </a:lnSpc>
                        <a:spcAft>
                          <a:spcPts val="400"/>
                        </a:spcAft>
                        <a:buClr>
                          <a:srgbClr val="0C7B9C"/>
                        </a:buClr>
                        <a:buSzPct val="100000"/>
                        <a:defRPr>
                          <a:solidFill>
                            <a:schemeClr val="tx1"/>
                          </a:solidFill>
                          <a:latin typeface="Comic Sans MS" panose="030F0702030302020204" pitchFamily="66" charset="0"/>
                        </a:defRPr>
                      </a:lvl3pPr>
                      <a:lvl4pPr marL="1600200" indent="-228600">
                        <a:spcBef>
                          <a:spcPct val="20000"/>
                        </a:spcBef>
                        <a:buSzPct val="100000"/>
                        <a:defRPr>
                          <a:solidFill>
                            <a:schemeClr val="tx1"/>
                          </a:solidFill>
                          <a:latin typeface="Times New Roman" panose="02020603050405020304" pitchFamily="18" charset="0"/>
                        </a:defRPr>
                      </a:lvl4pPr>
                      <a:lvl5pPr marL="2057400" indent="-228600">
                        <a:spcBef>
                          <a:spcPct val="20000"/>
                        </a:spcBef>
                        <a:buSzPct val="100000"/>
                        <a:defRPr>
                          <a:solidFill>
                            <a:schemeClr val="tx1"/>
                          </a:solidFill>
                          <a:latin typeface="Times New Roman" panose="02020603050405020304" pitchFamily="18" charset="0"/>
                        </a:defRPr>
                      </a:lvl5pPr>
                      <a:lvl6pPr marL="2514600" indent="-228600" fontAlgn="base" latinLnBrk="1">
                        <a:spcBef>
                          <a:spcPct val="20000"/>
                        </a:spcBef>
                        <a:spcAft>
                          <a:spcPct val="0"/>
                        </a:spcAft>
                        <a:buSzPct val="100000"/>
                        <a:defRPr>
                          <a:solidFill>
                            <a:schemeClr val="tx1"/>
                          </a:solidFill>
                          <a:latin typeface="Times New Roman" panose="02020603050405020304" pitchFamily="18" charset="0"/>
                        </a:defRPr>
                      </a:lvl6pPr>
                      <a:lvl7pPr marL="2971800" indent="-228600" fontAlgn="base" latinLnBrk="1">
                        <a:spcBef>
                          <a:spcPct val="20000"/>
                        </a:spcBef>
                        <a:spcAft>
                          <a:spcPct val="0"/>
                        </a:spcAft>
                        <a:buSzPct val="100000"/>
                        <a:defRPr>
                          <a:solidFill>
                            <a:schemeClr val="tx1"/>
                          </a:solidFill>
                          <a:latin typeface="Times New Roman" panose="02020603050405020304" pitchFamily="18" charset="0"/>
                        </a:defRPr>
                      </a:lvl7pPr>
                      <a:lvl8pPr marL="3429000" indent="-228600" fontAlgn="base" latinLnBrk="1">
                        <a:spcBef>
                          <a:spcPct val="20000"/>
                        </a:spcBef>
                        <a:spcAft>
                          <a:spcPct val="0"/>
                        </a:spcAft>
                        <a:buSzPct val="100000"/>
                        <a:defRPr>
                          <a:solidFill>
                            <a:schemeClr val="tx1"/>
                          </a:solidFill>
                          <a:latin typeface="Times New Roman" panose="02020603050405020304" pitchFamily="18" charset="0"/>
                        </a:defRPr>
                      </a:lvl8pPr>
                      <a:lvl9pPr marL="3886200" indent="-228600" fontAlgn="base" latinLnBrk="1">
                        <a:spcBef>
                          <a:spcPct val="20000"/>
                        </a:spcBef>
                        <a:spcAft>
                          <a:spcPct val="0"/>
                        </a:spcAft>
                        <a:buSzPct val="100000"/>
                        <a:defRPr>
                          <a:solidFill>
                            <a:schemeClr val="tx1"/>
                          </a:solidFill>
                          <a:latin typeface="Times New Roman" panose="02020603050405020304" pitchFamily="18" charset="0"/>
                        </a:defRPr>
                      </a:lvl9pPr>
                    </a:lstStyle>
                    <a:p>
                      <a:pPr marL="0" marR="0" lvl="0" indent="0" algn="ctr" defTabSz="914400" rtl="0" eaLnBrk="1" fontAlgn="base" latinLnBrk="1" hangingPunct="1">
                        <a:lnSpc>
                          <a:spcPct val="100000"/>
                        </a:lnSpc>
                        <a:spcBef>
                          <a:spcPct val="0"/>
                        </a:spcBef>
                        <a:spcAft>
                          <a:spcPct val="0"/>
                        </a:spcAft>
                        <a:buClrTx/>
                        <a:buSzTx/>
                        <a:buFontTx/>
                        <a:buNone/>
                        <a:tabLst/>
                      </a:pPr>
                      <a:r>
                        <a:rPr kumimoji="0" lang="en-US" altLang="ko-KR" sz="1600" b="0" i="0" u="none" strike="noStrike" cap="none" normalizeH="0" baseline="0">
                          <a:ln>
                            <a:noFill/>
                          </a:ln>
                          <a:solidFill>
                            <a:schemeClr val="tx1"/>
                          </a:solidFill>
                          <a:effectLst/>
                          <a:latin typeface="Comic Sans MS" panose="030F0702030302020204" pitchFamily="66" charset="0"/>
                          <a:ea typeface="굴림" panose="020B0600000101010101" pitchFamily="34" charset="-127"/>
                        </a:rPr>
                        <a:t>State</a:t>
                      </a:r>
                      <a:endParaRPr kumimoji="0" lang="ko-KR" altLang="en-US" sz="1600" b="0" i="0" u="none" strike="noStrike" cap="none" normalizeH="0" baseline="0">
                        <a:ln>
                          <a:noFill/>
                        </a:ln>
                        <a:solidFill>
                          <a:schemeClr val="tx1"/>
                        </a:solidFill>
                        <a:effectLst/>
                        <a:latin typeface="Comic Sans MS" panose="030F0702030302020204" pitchFamily="66" charset="0"/>
                        <a:ea typeface="굴림" panose="020B0600000101010101" pitchFamily="34" charset="-127"/>
                      </a:endParaRPr>
                    </a:p>
                  </a:txBody>
                  <a:tcPr marL="68580" marR="68580" marT="45735" marB="4573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6E0EC"/>
                    </a:solidFill>
                  </a:tcPr>
                </a:tc>
                <a:tc>
                  <a:txBody>
                    <a:bodyPr/>
                    <a:lstStyle>
                      <a:lvl1pPr>
                        <a:lnSpc>
                          <a:spcPts val="2400"/>
                        </a:lnSpc>
                        <a:spcBef>
                          <a:spcPts val="600"/>
                        </a:spcBef>
                        <a:spcAft>
                          <a:spcPts val="400"/>
                        </a:spcAft>
                        <a:buClr>
                          <a:srgbClr val="0C7B9C"/>
                        </a:buClr>
                        <a:buSzPct val="75000"/>
                        <a:buFont typeface="Wingdings" panose="05000000000000000000" pitchFamily="2" charset="2"/>
                        <a:defRPr>
                          <a:solidFill>
                            <a:schemeClr val="tx1"/>
                          </a:solidFill>
                          <a:latin typeface="Comic Sans MS" panose="030F0702030302020204" pitchFamily="66" charset="0"/>
                        </a:defRPr>
                      </a:lvl1pPr>
                      <a:lvl2pPr marL="742950" indent="-285750">
                        <a:lnSpc>
                          <a:spcPts val="2400"/>
                        </a:lnSpc>
                        <a:spcAft>
                          <a:spcPts val="400"/>
                        </a:spcAft>
                        <a:buClr>
                          <a:srgbClr val="0C7B9C"/>
                        </a:buClr>
                        <a:buSzPct val="100000"/>
                        <a:buFont typeface="Arial" panose="020B0604020202020204" pitchFamily="34" charset="0"/>
                        <a:defRPr>
                          <a:solidFill>
                            <a:schemeClr val="tx1"/>
                          </a:solidFill>
                          <a:latin typeface="Comic Sans MS" panose="030F0702030302020204" pitchFamily="66" charset="0"/>
                        </a:defRPr>
                      </a:lvl2pPr>
                      <a:lvl3pPr marL="1143000" indent="-228600">
                        <a:lnSpc>
                          <a:spcPts val="2400"/>
                        </a:lnSpc>
                        <a:spcAft>
                          <a:spcPts val="400"/>
                        </a:spcAft>
                        <a:buClr>
                          <a:srgbClr val="0C7B9C"/>
                        </a:buClr>
                        <a:buSzPct val="100000"/>
                        <a:defRPr>
                          <a:solidFill>
                            <a:schemeClr val="tx1"/>
                          </a:solidFill>
                          <a:latin typeface="Comic Sans MS" panose="030F0702030302020204" pitchFamily="66" charset="0"/>
                        </a:defRPr>
                      </a:lvl3pPr>
                      <a:lvl4pPr marL="1600200" indent="-228600">
                        <a:spcBef>
                          <a:spcPct val="20000"/>
                        </a:spcBef>
                        <a:buSzPct val="100000"/>
                        <a:defRPr>
                          <a:solidFill>
                            <a:schemeClr val="tx1"/>
                          </a:solidFill>
                          <a:latin typeface="Times New Roman" panose="02020603050405020304" pitchFamily="18" charset="0"/>
                        </a:defRPr>
                      </a:lvl4pPr>
                      <a:lvl5pPr marL="2057400" indent="-228600">
                        <a:spcBef>
                          <a:spcPct val="20000"/>
                        </a:spcBef>
                        <a:buSzPct val="100000"/>
                        <a:defRPr>
                          <a:solidFill>
                            <a:schemeClr val="tx1"/>
                          </a:solidFill>
                          <a:latin typeface="Times New Roman" panose="02020603050405020304" pitchFamily="18" charset="0"/>
                        </a:defRPr>
                      </a:lvl5pPr>
                      <a:lvl6pPr marL="2514600" indent="-228600" fontAlgn="base" latinLnBrk="1">
                        <a:spcBef>
                          <a:spcPct val="20000"/>
                        </a:spcBef>
                        <a:spcAft>
                          <a:spcPct val="0"/>
                        </a:spcAft>
                        <a:buSzPct val="100000"/>
                        <a:defRPr>
                          <a:solidFill>
                            <a:schemeClr val="tx1"/>
                          </a:solidFill>
                          <a:latin typeface="Times New Roman" panose="02020603050405020304" pitchFamily="18" charset="0"/>
                        </a:defRPr>
                      </a:lvl6pPr>
                      <a:lvl7pPr marL="2971800" indent="-228600" fontAlgn="base" latinLnBrk="1">
                        <a:spcBef>
                          <a:spcPct val="20000"/>
                        </a:spcBef>
                        <a:spcAft>
                          <a:spcPct val="0"/>
                        </a:spcAft>
                        <a:buSzPct val="100000"/>
                        <a:defRPr>
                          <a:solidFill>
                            <a:schemeClr val="tx1"/>
                          </a:solidFill>
                          <a:latin typeface="Times New Roman" panose="02020603050405020304" pitchFamily="18" charset="0"/>
                        </a:defRPr>
                      </a:lvl7pPr>
                      <a:lvl8pPr marL="3429000" indent="-228600" fontAlgn="base" latinLnBrk="1">
                        <a:spcBef>
                          <a:spcPct val="20000"/>
                        </a:spcBef>
                        <a:spcAft>
                          <a:spcPct val="0"/>
                        </a:spcAft>
                        <a:buSzPct val="100000"/>
                        <a:defRPr>
                          <a:solidFill>
                            <a:schemeClr val="tx1"/>
                          </a:solidFill>
                          <a:latin typeface="Times New Roman" panose="02020603050405020304" pitchFamily="18" charset="0"/>
                        </a:defRPr>
                      </a:lvl8pPr>
                      <a:lvl9pPr marL="3886200" indent="-228600" fontAlgn="base" latinLnBrk="1">
                        <a:spcBef>
                          <a:spcPct val="20000"/>
                        </a:spcBef>
                        <a:spcAft>
                          <a:spcPct val="0"/>
                        </a:spcAft>
                        <a:buSzPct val="100000"/>
                        <a:defRPr>
                          <a:solidFill>
                            <a:schemeClr val="tx1"/>
                          </a:solidFill>
                          <a:latin typeface="Times New Roman" panose="02020603050405020304" pitchFamily="18" charset="0"/>
                        </a:defRPr>
                      </a:lvl9pPr>
                    </a:lstStyle>
                    <a:p>
                      <a:pPr marL="0" marR="0" lvl="0" indent="0" algn="ctr" defTabSz="914400" rtl="0" eaLnBrk="1" fontAlgn="base" latinLnBrk="1" hangingPunct="1">
                        <a:lnSpc>
                          <a:spcPct val="100000"/>
                        </a:lnSpc>
                        <a:spcBef>
                          <a:spcPct val="0"/>
                        </a:spcBef>
                        <a:spcAft>
                          <a:spcPct val="0"/>
                        </a:spcAft>
                        <a:buClrTx/>
                        <a:buSzTx/>
                        <a:buFontTx/>
                        <a:buNone/>
                        <a:tabLst/>
                      </a:pPr>
                      <a:r>
                        <a:rPr kumimoji="0" lang="en-US" altLang="ko-KR" sz="1600" b="0" i="0" u="none" strike="noStrike" cap="none" normalizeH="0" baseline="0">
                          <a:ln>
                            <a:noFill/>
                          </a:ln>
                          <a:solidFill>
                            <a:schemeClr val="tx1"/>
                          </a:solidFill>
                          <a:effectLst/>
                          <a:latin typeface="Comic Sans MS" panose="030F0702030302020204" pitchFamily="66" charset="0"/>
                          <a:ea typeface="굴림" panose="020B0600000101010101" pitchFamily="34" charset="-127"/>
                        </a:rPr>
                        <a:t>Description</a:t>
                      </a:r>
                      <a:endParaRPr kumimoji="0" lang="ko-KR" altLang="en-US" sz="1600" b="0" i="0" u="none" strike="noStrike" cap="none" normalizeH="0" baseline="0">
                        <a:ln>
                          <a:noFill/>
                        </a:ln>
                        <a:solidFill>
                          <a:schemeClr val="tx1"/>
                        </a:solidFill>
                        <a:effectLst/>
                        <a:latin typeface="Comic Sans MS" panose="030F0702030302020204" pitchFamily="66" charset="0"/>
                        <a:ea typeface="굴림" panose="020B0600000101010101" pitchFamily="34" charset="-127"/>
                      </a:endParaRPr>
                    </a:p>
                  </a:txBody>
                  <a:tcPr marL="68580" marR="68580" marT="45735" marB="4573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6E0EC"/>
                    </a:solidFill>
                  </a:tcPr>
                </a:tc>
                <a:extLst>
                  <a:ext uri="{0D108BD9-81ED-4DB2-BD59-A6C34878D82A}">
                    <a16:rowId xmlns:a16="http://schemas.microsoft.com/office/drawing/2014/main" val="10000"/>
                  </a:ext>
                </a:extLst>
              </a:tr>
              <a:tr h="579313">
                <a:tc>
                  <a:txBody>
                    <a:bodyPr/>
                    <a:lstStyle>
                      <a:lvl1pPr>
                        <a:lnSpc>
                          <a:spcPts val="2400"/>
                        </a:lnSpc>
                        <a:spcBef>
                          <a:spcPts val="600"/>
                        </a:spcBef>
                        <a:spcAft>
                          <a:spcPts val="400"/>
                        </a:spcAft>
                        <a:buClr>
                          <a:srgbClr val="0C7B9C"/>
                        </a:buClr>
                        <a:buSzPct val="75000"/>
                        <a:buFont typeface="Wingdings" panose="05000000000000000000" pitchFamily="2" charset="2"/>
                        <a:defRPr>
                          <a:solidFill>
                            <a:schemeClr val="tx1"/>
                          </a:solidFill>
                          <a:latin typeface="Comic Sans MS" panose="030F0702030302020204" pitchFamily="66" charset="0"/>
                        </a:defRPr>
                      </a:lvl1pPr>
                      <a:lvl2pPr marL="742950" indent="-285750">
                        <a:lnSpc>
                          <a:spcPts val="2400"/>
                        </a:lnSpc>
                        <a:spcAft>
                          <a:spcPts val="400"/>
                        </a:spcAft>
                        <a:buClr>
                          <a:srgbClr val="0C7B9C"/>
                        </a:buClr>
                        <a:buSzPct val="100000"/>
                        <a:buFont typeface="Arial" panose="020B0604020202020204" pitchFamily="34" charset="0"/>
                        <a:defRPr>
                          <a:solidFill>
                            <a:schemeClr val="tx1"/>
                          </a:solidFill>
                          <a:latin typeface="Comic Sans MS" panose="030F0702030302020204" pitchFamily="66" charset="0"/>
                        </a:defRPr>
                      </a:lvl2pPr>
                      <a:lvl3pPr marL="1143000" indent="-228600">
                        <a:lnSpc>
                          <a:spcPts val="2400"/>
                        </a:lnSpc>
                        <a:spcAft>
                          <a:spcPts val="400"/>
                        </a:spcAft>
                        <a:buClr>
                          <a:srgbClr val="0C7B9C"/>
                        </a:buClr>
                        <a:buSzPct val="100000"/>
                        <a:defRPr>
                          <a:solidFill>
                            <a:schemeClr val="tx1"/>
                          </a:solidFill>
                          <a:latin typeface="Comic Sans MS" panose="030F0702030302020204" pitchFamily="66" charset="0"/>
                        </a:defRPr>
                      </a:lvl3pPr>
                      <a:lvl4pPr marL="1600200" indent="-228600">
                        <a:spcBef>
                          <a:spcPct val="20000"/>
                        </a:spcBef>
                        <a:buSzPct val="100000"/>
                        <a:defRPr>
                          <a:solidFill>
                            <a:schemeClr val="tx1"/>
                          </a:solidFill>
                          <a:latin typeface="Times New Roman" panose="02020603050405020304" pitchFamily="18" charset="0"/>
                        </a:defRPr>
                      </a:lvl4pPr>
                      <a:lvl5pPr marL="2057400" indent="-228600">
                        <a:spcBef>
                          <a:spcPct val="20000"/>
                        </a:spcBef>
                        <a:buSzPct val="100000"/>
                        <a:defRPr>
                          <a:solidFill>
                            <a:schemeClr val="tx1"/>
                          </a:solidFill>
                          <a:latin typeface="Times New Roman" panose="02020603050405020304" pitchFamily="18" charset="0"/>
                        </a:defRPr>
                      </a:lvl5pPr>
                      <a:lvl6pPr marL="2514600" indent="-228600" fontAlgn="base" latinLnBrk="1">
                        <a:spcBef>
                          <a:spcPct val="20000"/>
                        </a:spcBef>
                        <a:spcAft>
                          <a:spcPct val="0"/>
                        </a:spcAft>
                        <a:buSzPct val="100000"/>
                        <a:defRPr>
                          <a:solidFill>
                            <a:schemeClr val="tx1"/>
                          </a:solidFill>
                          <a:latin typeface="Times New Roman" panose="02020603050405020304" pitchFamily="18" charset="0"/>
                        </a:defRPr>
                      </a:lvl6pPr>
                      <a:lvl7pPr marL="2971800" indent="-228600" fontAlgn="base" latinLnBrk="1">
                        <a:spcBef>
                          <a:spcPct val="20000"/>
                        </a:spcBef>
                        <a:spcAft>
                          <a:spcPct val="0"/>
                        </a:spcAft>
                        <a:buSzPct val="100000"/>
                        <a:defRPr>
                          <a:solidFill>
                            <a:schemeClr val="tx1"/>
                          </a:solidFill>
                          <a:latin typeface="Times New Roman" panose="02020603050405020304" pitchFamily="18" charset="0"/>
                        </a:defRPr>
                      </a:lvl7pPr>
                      <a:lvl8pPr marL="3429000" indent="-228600" fontAlgn="base" latinLnBrk="1">
                        <a:spcBef>
                          <a:spcPct val="20000"/>
                        </a:spcBef>
                        <a:spcAft>
                          <a:spcPct val="0"/>
                        </a:spcAft>
                        <a:buSzPct val="100000"/>
                        <a:defRPr>
                          <a:solidFill>
                            <a:schemeClr val="tx1"/>
                          </a:solidFill>
                          <a:latin typeface="Times New Roman" panose="02020603050405020304" pitchFamily="18" charset="0"/>
                        </a:defRPr>
                      </a:lvl8pPr>
                      <a:lvl9pPr marL="3886200" indent="-228600" fontAlgn="base" latinLnBrk="1">
                        <a:spcBef>
                          <a:spcPct val="20000"/>
                        </a:spcBef>
                        <a:spcAft>
                          <a:spcPct val="0"/>
                        </a:spcAft>
                        <a:buSzPct val="100000"/>
                        <a:defRPr>
                          <a:solidFill>
                            <a:schemeClr val="tx1"/>
                          </a:solidFill>
                          <a:latin typeface="Times New Roman" panose="02020603050405020304" pitchFamily="18" charset="0"/>
                        </a:defRPr>
                      </a:lvl9pPr>
                    </a:lstStyle>
                    <a:p>
                      <a:pPr marL="0" marR="0" lvl="0" indent="0" algn="ctr" defTabSz="914400" rtl="0" eaLnBrk="1" fontAlgn="base" latinLnBrk="1" hangingPunct="1">
                        <a:lnSpc>
                          <a:spcPct val="100000"/>
                        </a:lnSpc>
                        <a:spcBef>
                          <a:spcPct val="0"/>
                        </a:spcBef>
                        <a:spcAft>
                          <a:spcPct val="0"/>
                        </a:spcAft>
                        <a:buClrTx/>
                        <a:buSzTx/>
                        <a:buFontTx/>
                        <a:buNone/>
                        <a:tabLst/>
                      </a:pPr>
                      <a:r>
                        <a:rPr kumimoji="0" lang="en-US" altLang="ko-KR" sz="1600" b="0" i="0" u="none" strike="noStrike" cap="none" normalizeH="0" baseline="0">
                          <a:ln>
                            <a:noFill/>
                          </a:ln>
                          <a:solidFill>
                            <a:srgbClr val="000000"/>
                          </a:solidFill>
                          <a:effectLst/>
                          <a:latin typeface="Comic Sans MS" panose="030F0702030302020204" pitchFamily="66" charset="0"/>
                          <a:ea typeface="굴림" panose="020B0600000101010101" pitchFamily="34" charset="-127"/>
                        </a:rPr>
                        <a:t>Running</a:t>
                      </a:r>
                      <a:endParaRPr kumimoji="0" lang="ko-KR" altLang="en-US" sz="1600" b="0" i="0" u="none" strike="noStrike" cap="none" normalizeH="0" baseline="0">
                        <a:ln>
                          <a:noFill/>
                        </a:ln>
                        <a:solidFill>
                          <a:srgbClr val="000000"/>
                        </a:solidFill>
                        <a:effectLst/>
                        <a:latin typeface="Comic Sans MS" panose="030F0702030302020204" pitchFamily="66" charset="0"/>
                        <a:ea typeface="굴림" panose="020B0600000101010101" pitchFamily="34" charset="-127"/>
                      </a:endParaRPr>
                    </a:p>
                  </a:txBody>
                  <a:tcPr marL="68580" marR="68580" marT="45735" marB="4573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ts val="2400"/>
                        </a:lnSpc>
                        <a:spcBef>
                          <a:spcPts val="600"/>
                        </a:spcBef>
                        <a:spcAft>
                          <a:spcPts val="400"/>
                        </a:spcAft>
                        <a:buClr>
                          <a:srgbClr val="0C7B9C"/>
                        </a:buClr>
                        <a:buSzPct val="75000"/>
                        <a:buFont typeface="Wingdings" panose="05000000000000000000" pitchFamily="2" charset="2"/>
                        <a:defRPr>
                          <a:solidFill>
                            <a:schemeClr val="tx1"/>
                          </a:solidFill>
                          <a:latin typeface="Comic Sans MS" panose="030F0702030302020204" pitchFamily="66" charset="0"/>
                        </a:defRPr>
                      </a:lvl1pPr>
                      <a:lvl2pPr marL="742950" indent="-285750">
                        <a:lnSpc>
                          <a:spcPts val="2400"/>
                        </a:lnSpc>
                        <a:spcAft>
                          <a:spcPts val="400"/>
                        </a:spcAft>
                        <a:buClr>
                          <a:srgbClr val="0C7B9C"/>
                        </a:buClr>
                        <a:buSzPct val="100000"/>
                        <a:buFont typeface="Arial" panose="020B0604020202020204" pitchFamily="34" charset="0"/>
                        <a:defRPr>
                          <a:solidFill>
                            <a:schemeClr val="tx1"/>
                          </a:solidFill>
                          <a:latin typeface="Comic Sans MS" panose="030F0702030302020204" pitchFamily="66" charset="0"/>
                        </a:defRPr>
                      </a:lvl2pPr>
                      <a:lvl3pPr marL="1143000" indent="-228600">
                        <a:lnSpc>
                          <a:spcPts val="2400"/>
                        </a:lnSpc>
                        <a:spcAft>
                          <a:spcPts val="400"/>
                        </a:spcAft>
                        <a:buClr>
                          <a:srgbClr val="0C7B9C"/>
                        </a:buClr>
                        <a:buSzPct val="100000"/>
                        <a:defRPr>
                          <a:solidFill>
                            <a:schemeClr val="tx1"/>
                          </a:solidFill>
                          <a:latin typeface="Comic Sans MS" panose="030F0702030302020204" pitchFamily="66" charset="0"/>
                        </a:defRPr>
                      </a:lvl3pPr>
                      <a:lvl4pPr marL="1600200" indent="-228600">
                        <a:spcBef>
                          <a:spcPct val="20000"/>
                        </a:spcBef>
                        <a:buSzPct val="100000"/>
                        <a:defRPr>
                          <a:solidFill>
                            <a:schemeClr val="tx1"/>
                          </a:solidFill>
                          <a:latin typeface="Times New Roman" panose="02020603050405020304" pitchFamily="18" charset="0"/>
                        </a:defRPr>
                      </a:lvl4pPr>
                      <a:lvl5pPr marL="2057400" indent="-228600">
                        <a:spcBef>
                          <a:spcPct val="20000"/>
                        </a:spcBef>
                        <a:buSzPct val="100000"/>
                        <a:defRPr>
                          <a:solidFill>
                            <a:schemeClr val="tx1"/>
                          </a:solidFill>
                          <a:latin typeface="Times New Roman" panose="02020603050405020304" pitchFamily="18" charset="0"/>
                        </a:defRPr>
                      </a:lvl5pPr>
                      <a:lvl6pPr marL="2514600" indent="-228600" fontAlgn="base" latinLnBrk="1">
                        <a:spcBef>
                          <a:spcPct val="20000"/>
                        </a:spcBef>
                        <a:spcAft>
                          <a:spcPct val="0"/>
                        </a:spcAft>
                        <a:buSzPct val="100000"/>
                        <a:defRPr>
                          <a:solidFill>
                            <a:schemeClr val="tx1"/>
                          </a:solidFill>
                          <a:latin typeface="Times New Roman" panose="02020603050405020304" pitchFamily="18" charset="0"/>
                        </a:defRPr>
                      </a:lvl6pPr>
                      <a:lvl7pPr marL="2971800" indent="-228600" fontAlgn="base" latinLnBrk="1">
                        <a:spcBef>
                          <a:spcPct val="20000"/>
                        </a:spcBef>
                        <a:spcAft>
                          <a:spcPct val="0"/>
                        </a:spcAft>
                        <a:buSzPct val="100000"/>
                        <a:defRPr>
                          <a:solidFill>
                            <a:schemeClr val="tx1"/>
                          </a:solidFill>
                          <a:latin typeface="Times New Roman" panose="02020603050405020304" pitchFamily="18" charset="0"/>
                        </a:defRPr>
                      </a:lvl7pPr>
                      <a:lvl8pPr marL="3429000" indent="-228600" fontAlgn="base" latinLnBrk="1">
                        <a:spcBef>
                          <a:spcPct val="20000"/>
                        </a:spcBef>
                        <a:spcAft>
                          <a:spcPct val="0"/>
                        </a:spcAft>
                        <a:buSzPct val="100000"/>
                        <a:defRPr>
                          <a:solidFill>
                            <a:schemeClr val="tx1"/>
                          </a:solidFill>
                          <a:latin typeface="Times New Roman" panose="02020603050405020304" pitchFamily="18" charset="0"/>
                        </a:defRPr>
                      </a:lvl8pPr>
                      <a:lvl9pPr marL="3886200" indent="-228600" fontAlgn="base" latinLnBrk="1">
                        <a:spcBef>
                          <a:spcPct val="20000"/>
                        </a:spcBef>
                        <a:spcAft>
                          <a:spcPct val="0"/>
                        </a:spcAft>
                        <a:buSzPct val="100000"/>
                        <a:defRPr>
                          <a:solidFill>
                            <a:schemeClr val="tx1"/>
                          </a:solidFill>
                          <a:latin typeface="Times New Roman" panose="02020603050405020304" pitchFamily="18" charset="0"/>
                        </a:defRPr>
                      </a:lvl9pPr>
                    </a:lstStyle>
                    <a:p>
                      <a:pPr marL="0" marR="0" lvl="0" indent="0" algn="l" defTabSz="914400" rtl="0" eaLnBrk="1" fontAlgn="base" latinLnBrk="1" hangingPunct="1">
                        <a:lnSpc>
                          <a:spcPct val="100000"/>
                        </a:lnSpc>
                        <a:spcBef>
                          <a:spcPct val="0"/>
                        </a:spcBef>
                        <a:spcAft>
                          <a:spcPct val="0"/>
                        </a:spcAft>
                        <a:buClrTx/>
                        <a:buSzTx/>
                        <a:buFont typeface="Arial" panose="020B0604020202020204" pitchFamily="34" charset="0"/>
                        <a:buChar char="•"/>
                        <a:tabLst/>
                      </a:pPr>
                      <a:r>
                        <a:rPr kumimoji="0" lang="en-US" altLang="ko-KR" sz="1600" b="0" i="0" u="none" strike="noStrike" cap="none" normalizeH="0" baseline="0">
                          <a:ln>
                            <a:noFill/>
                          </a:ln>
                          <a:solidFill>
                            <a:srgbClr val="000000"/>
                          </a:solidFill>
                          <a:effectLst/>
                          <a:latin typeface="Comic Sans MS" panose="030F0702030302020204" pitchFamily="66" charset="0"/>
                          <a:ea typeface="굴림" panose="020B0600000101010101" pitchFamily="34" charset="-127"/>
                        </a:rPr>
                        <a:t> An activity is in the foreground of the screen (at the top of the activity stack for the current task).</a:t>
                      </a:r>
                      <a:endParaRPr kumimoji="0" lang="ko-KR" altLang="en-US" sz="1600" b="0" i="0" u="none" strike="noStrike" cap="none" normalizeH="0" baseline="0">
                        <a:ln>
                          <a:noFill/>
                        </a:ln>
                        <a:solidFill>
                          <a:srgbClr val="000000"/>
                        </a:solidFill>
                        <a:effectLst/>
                        <a:latin typeface="Comic Sans MS" panose="030F0702030302020204" pitchFamily="66" charset="0"/>
                        <a:ea typeface="굴림" panose="020B0600000101010101" pitchFamily="34" charset="-127"/>
                      </a:endParaRPr>
                    </a:p>
                  </a:txBody>
                  <a:tcPr marL="68580" marR="68580" marT="45735" marB="4573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71599">
                <a:tc>
                  <a:txBody>
                    <a:bodyPr/>
                    <a:lstStyle>
                      <a:lvl1pPr>
                        <a:lnSpc>
                          <a:spcPts val="2400"/>
                        </a:lnSpc>
                        <a:spcBef>
                          <a:spcPts val="600"/>
                        </a:spcBef>
                        <a:spcAft>
                          <a:spcPts val="400"/>
                        </a:spcAft>
                        <a:buClr>
                          <a:srgbClr val="0C7B9C"/>
                        </a:buClr>
                        <a:buSzPct val="75000"/>
                        <a:buFont typeface="Wingdings" panose="05000000000000000000" pitchFamily="2" charset="2"/>
                        <a:defRPr>
                          <a:solidFill>
                            <a:schemeClr val="tx1"/>
                          </a:solidFill>
                          <a:latin typeface="Comic Sans MS" panose="030F0702030302020204" pitchFamily="66" charset="0"/>
                        </a:defRPr>
                      </a:lvl1pPr>
                      <a:lvl2pPr marL="742950" indent="-285750">
                        <a:lnSpc>
                          <a:spcPts val="2400"/>
                        </a:lnSpc>
                        <a:spcAft>
                          <a:spcPts val="400"/>
                        </a:spcAft>
                        <a:buClr>
                          <a:srgbClr val="0C7B9C"/>
                        </a:buClr>
                        <a:buSzPct val="100000"/>
                        <a:buFont typeface="Arial" panose="020B0604020202020204" pitchFamily="34" charset="0"/>
                        <a:defRPr>
                          <a:solidFill>
                            <a:schemeClr val="tx1"/>
                          </a:solidFill>
                          <a:latin typeface="Comic Sans MS" panose="030F0702030302020204" pitchFamily="66" charset="0"/>
                        </a:defRPr>
                      </a:lvl2pPr>
                      <a:lvl3pPr marL="1143000" indent="-228600">
                        <a:lnSpc>
                          <a:spcPts val="2400"/>
                        </a:lnSpc>
                        <a:spcAft>
                          <a:spcPts val="400"/>
                        </a:spcAft>
                        <a:buClr>
                          <a:srgbClr val="0C7B9C"/>
                        </a:buClr>
                        <a:buSzPct val="100000"/>
                        <a:defRPr>
                          <a:solidFill>
                            <a:schemeClr val="tx1"/>
                          </a:solidFill>
                          <a:latin typeface="Comic Sans MS" panose="030F0702030302020204" pitchFamily="66" charset="0"/>
                        </a:defRPr>
                      </a:lvl3pPr>
                      <a:lvl4pPr marL="1600200" indent="-228600">
                        <a:spcBef>
                          <a:spcPct val="20000"/>
                        </a:spcBef>
                        <a:buSzPct val="100000"/>
                        <a:defRPr>
                          <a:solidFill>
                            <a:schemeClr val="tx1"/>
                          </a:solidFill>
                          <a:latin typeface="Times New Roman" panose="02020603050405020304" pitchFamily="18" charset="0"/>
                        </a:defRPr>
                      </a:lvl4pPr>
                      <a:lvl5pPr marL="2057400" indent="-228600">
                        <a:spcBef>
                          <a:spcPct val="20000"/>
                        </a:spcBef>
                        <a:buSzPct val="100000"/>
                        <a:defRPr>
                          <a:solidFill>
                            <a:schemeClr val="tx1"/>
                          </a:solidFill>
                          <a:latin typeface="Times New Roman" panose="02020603050405020304" pitchFamily="18" charset="0"/>
                        </a:defRPr>
                      </a:lvl5pPr>
                      <a:lvl6pPr marL="2514600" indent="-228600" fontAlgn="base" latinLnBrk="1">
                        <a:spcBef>
                          <a:spcPct val="20000"/>
                        </a:spcBef>
                        <a:spcAft>
                          <a:spcPct val="0"/>
                        </a:spcAft>
                        <a:buSzPct val="100000"/>
                        <a:defRPr>
                          <a:solidFill>
                            <a:schemeClr val="tx1"/>
                          </a:solidFill>
                          <a:latin typeface="Times New Roman" panose="02020603050405020304" pitchFamily="18" charset="0"/>
                        </a:defRPr>
                      </a:lvl6pPr>
                      <a:lvl7pPr marL="2971800" indent="-228600" fontAlgn="base" latinLnBrk="1">
                        <a:spcBef>
                          <a:spcPct val="20000"/>
                        </a:spcBef>
                        <a:spcAft>
                          <a:spcPct val="0"/>
                        </a:spcAft>
                        <a:buSzPct val="100000"/>
                        <a:defRPr>
                          <a:solidFill>
                            <a:schemeClr val="tx1"/>
                          </a:solidFill>
                          <a:latin typeface="Times New Roman" panose="02020603050405020304" pitchFamily="18" charset="0"/>
                        </a:defRPr>
                      </a:lvl7pPr>
                      <a:lvl8pPr marL="3429000" indent="-228600" fontAlgn="base" latinLnBrk="1">
                        <a:spcBef>
                          <a:spcPct val="20000"/>
                        </a:spcBef>
                        <a:spcAft>
                          <a:spcPct val="0"/>
                        </a:spcAft>
                        <a:buSzPct val="100000"/>
                        <a:defRPr>
                          <a:solidFill>
                            <a:schemeClr val="tx1"/>
                          </a:solidFill>
                          <a:latin typeface="Times New Roman" panose="02020603050405020304" pitchFamily="18" charset="0"/>
                        </a:defRPr>
                      </a:lvl8pPr>
                      <a:lvl9pPr marL="3886200" indent="-228600" fontAlgn="base" latinLnBrk="1">
                        <a:spcBef>
                          <a:spcPct val="20000"/>
                        </a:spcBef>
                        <a:spcAft>
                          <a:spcPct val="0"/>
                        </a:spcAft>
                        <a:buSzPct val="100000"/>
                        <a:defRPr>
                          <a:solidFill>
                            <a:schemeClr val="tx1"/>
                          </a:solidFill>
                          <a:latin typeface="Times New Roman" panose="02020603050405020304" pitchFamily="18" charset="0"/>
                        </a:defRPr>
                      </a:lvl9pPr>
                    </a:lstStyle>
                    <a:p>
                      <a:pPr marL="0" marR="0" lvl="0" indent="0" algn="ctr" defTabSz="914400" rtl="0" eaLnBrk="1" fontAlgn="base" latinLnBrk="1" hangingPunct="1">
                        <a:lnSpc>
                          <a:spcPct val="100000"/>
                        </a:lnSpc>
                        <a:spcBef>
                          <a:spcPct val="0"/>
                        </a:spcBef>
                        <a:spcAft>
                          <a:spcPct val="0"/>
                        </a:spcAft>
                        <a:buClrTx/>
                        <a:buSzTx/>
                        <a:buFontTx/>
                        <a:buNone/>
                        <a:tabLst/>
                      </a:pPr>
                      <a:r>
                        <a:rPr kumimoji="0" lang="en-US" altLang="ko-KR" sz="1600" b="0" i="0" u="none" strike="noStrike" cap="none" normalizeH="0" baseline="0">
                          <a:ln>
                            <a:noFill/>
                          </a:ln>
                          <a:solidFill>
                            <a:srgbClr val="000000"/>
                          </a:solidFill>
                          <a:effectLst/>
                          <a:latin typeface="Comic Sans MS" panose="030F0702030302020204" pitchFamily="66" charset="0"/>
                          <a:ea typeface="굴림" panose="020B0600000101010101" pitchFamily="34" charset="-127"/>
                        </a:rPr>
                        <a:t>Paused</a:t>
                      </a:r>
                      <a:endParaRPr kumimoji="0" lang="ko-KR" altLang="en-US" sz="1600" b="0" i="0" u="none" strike="noStrike" cap="none" normalizeH="0" baseline="0">
                        <a:ln>
                          <a:noFill/>
                        </a:ln>
                        <a:solidFill>
                          <a:srgbClr val="000000"/>
                        </a:solidFill>
                        <a:effectLst/>
                        <a:latin typeface="Comic Sans MS" panose="030F0702030302020204" pitchFamily="66" charset="0"/>
                        <a:ea typeface="굴림" panose="020B0600000101010101" pitchFamily="34" charset="-127"/>
                      </a:endParaRPr>
                    </a:p>
                  </a:txBody>
                  <a:tcPr marL="68580" marR="68580" marT="45735" marB="4573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ts val="2400"/>
                        </a:lnSpc>
                        <a:spcBef>
                          <a:spcPts val="600"/>
                        </a:spcBef>
                        <a:spcAft>
                          <a:spcPts val="400"/>
                        </a:spcAft>
                        <a:buClr>
                          <a:srgbClr val="0C7B9C"/>
                        </a:buClr>
                        <a:buSzPct val="75000"/>
                        <a:buFont typeface="Wingdings" panose="05000000000000000000" pitchFamily="2" charset="2"/>
                        <a:defRPr>
                          <a:solidFill>
                            <a:schemeClr val="tx1"/>
                          </a:solidFill>
                          <a:latin typeface="Comic Sans MS" panose="030F0702030302020204" pitchFamily="66" charset="0"/>
                        </a:defRPr>
                      </a:lvl1pPr>
                      <a:lvl2pPr marL="742950" indent="-285750">
                        <a:lnSpc>
                          <a:spcPts val="2400"/>
                        </a:lnSpc>
                        <a:spcAft>
                          <a:spcPts val="400"/>
                        </a:spcAft>
                        <a:buClr>
                          <a:srgbClr val="0C7B9C"/>
                        </a:buClr>
                        <a:buSzPct val="100000"/>
                        <a:buFont typeface="Arial" panose="020B0604020202020204" pitchFamily="34" charset="0"/>
                        <a:defRPr>
                          <a:solidFill>
                            <a:schemeClr val="tx1"/>
                          </a:solidFill>
                          <a:latin typeface="Comic Sans MS" panose="030F0702030302020204" pitchFamily="66" charset="0"/>
                        </a:defRPr>
                      </a:lvl2pPr>
                      <a:lvl3pPr marL="1143000" indent="-228600">
                        <a:lnSpc>
                          <a:spcPts val="2400"/>
                        </a:lnSpc>
                        <a:spcAft>
                          <a:spcPts val="400"/>
                        </a:spcAft>
                        <a:buClr>
                          <a:srgbClr val="0C7B9C"/>
                        </a:buClr>
                        <a:buSzPct val="100000"/>
                        <a:defRPr>
                          <a:solidFill>
                            <a:schemeClr val="tx1"/>
                          </a:solidFill>
                          <a:latin typeface="Comic Sans MS" panose="030F0702030302020204" pitchFamily="66" charset="0"/>
                        </a:defRPr>
                      </a:lvl3pPr>
                      <a:lvl4pPr marL="1600200" indent="-228600">
                        <a:spcBef>
                          <a:spcPct val="20000"/>
                        </a:spcBef>
                        <a:buSzPct val="100000"/>
                        <a:defRPr>
                          <a:solidFill>
                            <a:schemeClr val="tx1"/>
                          </a:solidFill>
                          <a:latin typeface="Times New Roman" panose="02020603050405020304" pitchFamily="18" charset="0"/>
                        </a:defRPr>
                      </a:lvl4pPr>
                      <a:lvl5pPr marL="2057400" indent="-228600">
                        <a:spcBef>
                          <a:spcPct val="20000"/>
                        </a:spcBef>
                        <a:buSzPct val="100000"/>
                        <a:defRPr>
                          <a:solidFill>
                            <a:schemeClr val="tx1"/>
                          </a:solidFill>
                          <a:latin typeface="Times New Roman" panose="02020603050405020304" pitchFamily="18" charset="0"/>
                        </a:defRPr>
                      </a:lvl5pPr>
                      <a:lvl6pPr marL="2514600" indent="-228600" fontAlgn="base" latinLnBrk="1">
                        <a:spcBef>
                          <a:spcPct val="20000"/>
                        </a:spcBef>
                        <a:spcAft>
                          <a:spcPct val="0"/>
                        </a:spcAft>
                        <a:buSzPct val="100000"/>
                        <a:defRPr>
                          <a:solidFill>
                            <a:schemeClr val="tx1"/>
                          </a:solidFill>
                          <a:latin typeface="Times New Roman" panose="02020603050405020304" pitchFamily="18" charset="0"/>
                        </a:defRPr>
                      </a:lvl6pPr>
                      <a:lvl7pPr marL="2971800" indent="-228600" fontAlgn="base" latinLnBrk="1">
                        <a:spcBef>
                          <a:spcPct val="20000"/>
                        </a:spcBef>
                        <a:spcAft>
                          <a:spcPct val="0"/>
                        </a:spcAft>
                        <a:buSzPct val="100000"/>
                        <a:defRPr>
                          <a:solidFill>
                            <a:schemeClr val="tx1"/>
                          </a:solidFill>
                          <a:latin typeface="Times New Roman" panose="02020603050405020304" pitchFamily="18" charset="0"/>
                        </a:defRPr>
                      </a:lvl7pPr>
                      <a:lvl8pPr marL="3429000" indent="-228600" fontAlgn="base" latinLnBrk="1">
                        <a:spcBef>
                          <a:spcPct val="20000"/>
                        </a:spcBef>
                        <a:spcAft>
                          <a:spcPct val="0"/>
                        </a:spcAft>
                        <a:buSzPct val="100000"/>
                        <a:defRPr>
                          <a:solidFill>
                            <a:schemeClr val="tx1"/>
                          </a:solidFill>
                          <a:latin typeface="Times New Roman" panose="02020603050405020304" pitchFamily="18" charset="0"/>
                        </a:defRPr>
                      </a:lvl8pPr>
                      <a:lvl9pPr marL="3886200" indent="-228600" fontAlgn="base" latinLnBrk="1">
                        <a:spcBef>
                          <a:spcPct val="20000"/>
                        </a:spcBef>
                        <a:spcAft>
                          <a:spcPct val="0"/>
                        </a:spcAft>
                        <a:buSzPct val="100000"/>
                        <a:defRPr>
                          <a:solidFill>
                            <a:schemeClr val="tx1"/>
                          </a:solidFill>
                          <a:latin typeface="Times New Roman" panose="02020603050405020304" pitchFamily="18" charset="0"/>
                        </a:defRPr>
                      </a:lvl9pPr>
                    </a:lstStyle>
                    <a:p>
                      <a:pPr marL="0" marR="0" lvl="0" indent="0" algn="l" defTabSz="914400" rtl="0" eaLnBrk="1" fontAlgn="base" latinLnBrk="1" hangingPunct="1">
                        <a:lnSpc>
                          <a:spcPct val="100000"/>
                        </a:lnSpc>
                        <a:spcBef>
                          <a:spcPct val="0"/>
                        </a:spcBef>
                        <a:spcAft>
                          <a:spcPct val="0"/>
                        </a:spcAft>
                        <a:buClrTx/>
                        <a:buSzTx/>
                        <a:buFont typeface="Arial" panose="020B0604020202020204" pitchFamily="34" charset="0"/>
                        <a:buChar char="•"/>
                        <a:tabLst/>
                      </a:pPr>
                      <a:r>
                        <a:rPr kumimoji="0" lang="en-US" altLang="ko-KR" sz="1600" b="0" i="0" u="none" strike="noStrike" cap="none" normalizeH="0" baseline="0">
                          <a:ln>
                            <a:noFill/>
                          </a:ln>
                          <a:solidFill>
                            <a:srgbClr val="000000"/>
                          </a:solidFill>
                          <a:effectLst/>
                          <a:latin typeface="Comic Sans MS" panose="030F0702030302020204" pitchFamily="66" charset="0"/>
                          <a:ea typeface="굴림" panose="020B0600000101010101" pitchFamily="34" charset="-127"/>
                        </a:rPr>
                        <a:t> An activity has lost focus but is still visible to the user.</a:t>
                      </a:r>
                      <a:endParaRPr kumimoji="0" lang="ko-KR" altLang="en-US" sz="1600" b="0" i="0" u="none" strike="noStrike" cap="none" normalizeH="0" baseline="0">
                        <a:ln>
                          <a:noFill/>
                        </a:ln>
                        <a:solidFill>
                          <a:srgbClr val="000000"/>
                        </a:solidFill>
                        <a:effectLst/>
                        <a:latin typeface="Comic Sans MS" panose="030F0702030302020204" pitchFamily="66" charset="0"/>
                        <a:ea typeface="굴림" panose="020B0600000101010101" pitchFamily="34" charset="-127"/>
                      </a:endParaRPr>
                    </a:p>
                  </a:txBody>
                  <a:tcPr marL="68580" marR="68580" marT="45735" marB="4573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79313">
                <a:tc>
                  <a:txBody>
                    <a:bodyPr/>
                    <a:lstStyle>
                      <a:lvl1pPr>
                        <a:lnSpc>
                          <a:spcPts val="2400"/>
                        </a:lnSpc>
                        <a:spcBef>
                          <a:spcPts val="600"/>
                        </a:spcBef>
                        <a:spcAft>
                          <a:spcPts val="400"/>
                        </a:spcAft>
                        <a:buClr>
                          <a:srgbClr val="0C7B9C"/>
                        </a:buClr>
                        <a:buSzPct val="75000"/>
                        <a:buFont typeface="Wingdings" panose="05000000000000000000" pitchFamily="2" charset="2"/>
                        <a:defRPr>
                          <a:solidFill>
                            <a:schemeClr val="tx1"/>
                          </a:solidFill>
                          <a:latin typeface="Comic Sans MS" panose="030F0702030302020204" pitchFamily="66" charset="0"/>
                        </a:defRPr>
                      </a:lvl1pPr>
                      <a:lvl2pPr marL="742950" indent="-285750">
                        <a:lnSpc>
                          <a:spcPts val="2400"/>
                        </a:lnSpc>
                        <a:spcAft>
                          <a:spcPts val="400"/>
                        </a:spcAft>
                        <a:buClr>
                          <a:srgbClr val="0C7B9C"/>
                        </a:buClr>
                        <a:buSzPct val="100000"/>
                        <a:buFont typeface="Arial" panose="020B0604020202020204" pitchFamily="34" charset="0"/>
                        <a:defRPr>
                          <a:solidFill>
                            <a:schemeClr val="tx1"/>
                          </a:solidFill>
                          <a:latin typeface="Comic Sans MS" panose="030F0702030302020204" pitchFamily="66" charset="0"/>
                        </a:defRPr>
                      </a:lvl2pPr>
                      <a:lvl3pPr marL="1143000" indent="-228600">
                        <a:lnSpc>
                          <a:spcPts val="2400"/>
                        </a:lnSpc>
                        <a:spcAft>
                          <a:spcPts val="400"/>
                        </a:spcAft>
                        <a:buClr>
                          <a:srgbClr val="0C7B9C"/>
                        </a:buClr>
                        <a:buSzPct val="100000"/>
                        <a:defRPr>
                          <a:solidFill>
                            <a:schemeClr val="tx1"/>
                          </a:solidFill>
                          <a:latin typeface="Comic Sans MS" panose="030F0702030302020204" pitchFamily="66" charset="0"/>
                        </a:defRPr>
                      </a:lvl3pPr>
                      <a:lvl4pPr marL="1600200" indent="-228600">
                        <a:spcBef>
                          <a:spcPct val="20000"/>
                        </a:spcBef>
                        <a:buSzPct val="100000"/>
                        <a:defRPr>
                          <a:solidFill>
                            <a:schemeClr val="tx1"/>
                          </a:solidFill>
                          <a:latin typeface="Times New Roman" panose="02020603050405020304" pitchFamily="18" charset="0"/>
                        </a:defRPr>
                      </a:lvl4pPr>
                      <a:lvl5pPr marL="2057400" indent="-228600">
                        <a:spcBef>
                          <a:spcPct val="20000"/>
                        </a:spcBef>
                        <a:buSzPct val="100000"/>
                        <a:defRPr>
                          <a:solidFill>
                            <a:schemeClr val="tx1"/>
                          </a:solidFill>
                          <a:latin typeface="Times New Roman" panose="02020603050405020304" pitchFamily="18" charset="0"/>
                        </a:defRPr>
                      </a:lvl5pPr>
                      <a:lvl6pPr marL="2514600" indent="-228600" fontAlgn="base" latinLnBrk="1">
                        <a:spcBef>
                          <a:spcPct val="20000"/>
                        </a:spcBef>
                        <a:spcAft>
                          <a:spcPct val="0"/>
                        </a:spcAft>
                        <a:buSzPct val="100000"/>
                        <a:defRPr>
                          <a:solidFill>
                            <a:schemeClr val="tx1"/>
                          </a:solidFill>
                          <a:latin typeface="Times New Roman" panose="02020603050405020304" pitchFamily="18" charset="0"/>
                        </a:defRPr>
                      </a:lvl6pPr>
                      <a:lvl7pPr marL="2971800" indent="-228600" fontAlgn="base" latinLnBrk="1">
                        <a:spcBef>
                          <a:spcPct val="20000"/>
                        </a:spcBef>
                        <a:spcAft>
                          <a:spcPct val="0"/>
                        </a:spcAft>
                        <a:buSzPct val="100000"/>
                        <a:defRPr>
                          <a:solidFill>
                            <a:schemeClr val="tx1"/>
                          </a:solidFill>
                          <a:latin typeface="Times New Roman" panose="02020603050405020304" pitchFamily="18" charset="0"/>
                        </a:defRPr>
                      </a:lvl7pPr>
                      <a:lvl8pPr marL="3429000" indent="-228600" fontAlgn="base" latinLnBrk="1">
                        <a:spcBef>
                          <a:spcPct val="20000"/>
                        </a:spcBef>
                        <a:spcAft>
                          <a:spcPct val="0"/>
                        </a:spcAft>
                        <a:buSzPct val="100000"/>
                        <a:defRPr>
                          <a:solidFill>
                            <a:schemeClr val="tx1"/>
                          </a:solidFill>
                          <a:latin typeface="Times New Roman" panose="02020603050405020304" pitchFamily="18" charset="0"/>
                        </a:defRPr>
                      </a:lvl8pPr>
                      <a:lvl9pPr marL="3886200" indent="-228600" fontAlgn="base" latinLnBrk="1">
                        <a:spcBef>
                          <a:spcPct val="20000"/>
                        </a:spcBef>
                        <a:spcAft>
                          <a:spcPct val="0"/>
                        </a:spcAft>
                        <a:buSzPct val="100000"/>
                        <a:defRPr>
                          <a:solidFill>
                            <a:schemeClr val="tx1"/>
                          </a:solidFill>
                          <a:latin typeface="Times New Roman" panose="02020603050405020304" pitchFamily="18" charset="0"/>
                        </a:defRPr>
                      </a:lvl9pPr>
                    </a:lstStyle>
                    <a:p>
                      <a:pPr marL="0" marR="0" lvl="0" indent="0" algn="ctr" defTabSz="914400" rtl="0" eaLnBrk="1" fontAlgn="base" latinLnBrk="1" hangingPunct="1">
                        <a:lnSpc>
                          <a:spcPct val="100000"/>
                        </a:lnSpc>
                        <a:spcBef>
                          <a:spcPct val="0"/>
                        </a:spcBef>
                        <a:spcAft>
                          <a:spcPct val="0"/>
                        </a:spcAft>
                        <a:buClrTx/>
                        <a:buSzTx/>
                        <a:buFontTx/>
                        <a:buNone/>
                        <a:tabLst/>
                      </a:pPr>
                      <a:r>
                        <a:rPr kumimoji="0" lang="en-US" altLang="ko-KR" sz="1600" b="0" i="0" u="none" strike="noStrike" cap="none" normalizeH="0" baseline="0">
                          <a:ln>
                            <a:noFill/>
                          </a:ln>
                          <a:solidFill>
                            <a:srgbClr val="000000"/>
                          </a:solidFill>
                          <a:effectLst/>
                          <a:latin typeface="Comic Sans MS" panose="030F0702030302020204" pitchFamily="66" charset="0"/>
                          <a:ea typeface="굴림" panose="020B0600000101010101" pitchFamily="34" charset="-127"/>
                        </a:rPr>
                        <a:t>Stopped</a:t>
                      </a:r>
                      <a:endParaRPr kumimoji="0" lang="ko-KR" altLang="en-US" sz="1600" b="0" i="0" u="none" strike="noStrike" cap="none" normalizeH="0" baseline="0">
                        <a:ln>
                          <a:noFill/>
                        </a:ln>
                        <a:solidFill>
                          <a:srgbClr val="000000"/>
                        </a:solidFill>
                        <a:effectLst/>
                        <a:latin typeface="Comic Sans MS" panose="030F0702030302020204" pitchFamily="66" charset="0"/>
                        <a:ea typeface="굴림" panose="020B0600000101010101" pitchFamily="34" charset="-127"/>
                      </a:endParaRPr>
                    </a:p>
                  </a:txBody>
                  <a:tcPr marL="68580" marR="68580" marT="45735" marB="4573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ts val="2400"/>
                        </a:lnSpc>
                        <a:spcBef>
                          <a:spcPts val="600"/>
                        </a:spcBef>
                        <a:spcAft>
                          <a:spcPts val="400"/>
                        </a:spcAft>
                        <a:buClr>
                          <a:srgbClr val="0C7B9C"/>
                        </a:buClr>
                        <a:buSzPct val="75000"/>
                        <a:buFont typeface="Wingdings" panose="05000000000000000000" pitchFamily="2" charset="2"/>
                        <a:defRPr>
                          <a:solidFill>
                            <a:schemeClr val="tx1"/>
                          </a:solidFill>
                          <a:latin typeface="Comic Sans MS" panose="030F0702030302020204" pitchFamily="66" charset="0"/>
                        </a:defRPr>
                      </a:lvl1pPr>
                      <a:lvl2pPr marL="742950" indent="-285750">
                        <a:lnSpc>
                          <a:spcPts val="2400"/>
                        </a:lnSpc>
                        <a:spcAft>
                          <a:spcPts val="400"/>
                        </a:spcAft>
                        <a:buClr>
                          <a:srgbClr val="0C7B9C"/>
                        </a:buClr>
                        <a:buSzPct val="100000"/>
                        <a:buFont typeface="Arial" panose="020B0604020202020204" pitchFamily="34" charset="0"/>
                        <a:defRPr>
                          <a:solidFill>
                            <a:schemeClr val="tx1"/>
                          </a:solidFill>
                          <a:latin typeface="Comic Sans MS" panose="030F0702030302020204" pitchFamily="66" charset="0"/>
                        </a:defRPr>
                      </a:lvl2pPr>
                      <a:lvl3pPr marL="1143000" indent="-228600">
                        <a:lnSpc>
                          <a:spcPts val="2400"/>
                        </a:lnSpc>
                        <a:spcAft>
                          <a:spcPts val="400"/>
                        </a:spcAft>
                        <a:buClr>
                          <a:srgbClr val="0C7B9C"/>
                        </a:buClr>
                        <a:buSzPct val="100000"/>
                        <a:defRPr>
                          <a:solidFill>
                            <a:schemeClr val="tx1"/>
                          </a:solidFill>
                          <a:latin typeface="Comic Sans MS" panose="030F0702030302020204" pitchFamily="66" charset="0"/>
                        </a:defRPr>
                      </a:lvl3pPr>
                      <a:lvl4pPr marL="1600200" indent="-228600">
                        <a:spcBef>
                          <a:spcPct val="20000"/>
                        </a:spcBef>
                        <a:buSzPct val="100000"/>
                        <a:defRPr>
                          <a:solidFill>
                            <a:schemeClr val="tx1"/>
                          </a:solidFill>
                          <a:latin typeface="Times New Roman" panose="02020603050405020304" pitchFamily="18" charset="0"/>
                        </a:defRPr>
                      </a:lvl4pPr>
                      <a:lvl5pPr marL="2057400" indent="-228600">
                        <a:spcBef>
                          <a:spcPct val="20000"/>
                        </a:spcBef>
                        <a:buSzPct val="100000"/>
                        <a:defRPr>
                          <a:solidFill>
                            <a:schemeClr val="tx1"/>
                          </a:solidFill>
                          <a:latin typeface="Times New Roman" panose="02020603050405020304" pitchFamily="18" charset="0"/>
                        </a:defRPr>
                      </a:lvl5pPr>
                      <a:lvl6pPr marL="2514600" indent="-228600" fontAlgn="base" latinLnBrk="1">
                        <a:spcBef>
                          <a:spcPct val="20000"/>
                        </a:spcBef>
                        <a:spcAft>
                          <a:spcPct val="0"/>
                        </a:spcAft>
                        <a:buSzPct val="100000"/>
                        <a:defRPr>
                          <a:solidFill>
                            <a:schemeClr val="tx1"/>
                          </a:solidFill>
                          <a:latin typeface="Times New Roman" panose="02020603050405020304" pitchFamily="18" charset="0"/>
                        </a:defRPr>
                      </a:lvl6pPr>
                      <a:lvl7pPr marL="2971800" indent="-228600" fontAlgn="base" latinLnBrk="1">
                        <a:spcBef>
                          <a:spcPct val="20000"/>
                        </a:spcBef>
                        <a:spcAft>
                          <a:spcPct val="0"/>
                        </a:spcAft>
                        <a:buSzPct val="100000"/>
                        <a:defRPr>
                          <a:solidFill>
                            <a:schemeClr val="tx1"/>
                          </a:solidFill>
                          <a:latin typeface="Times New Roman" panose="02020603050405020304" pitchFamily="18" charset="0"/>
                        </a:defRPr>
                      </a:lvl7pPr>
                      <a:lvl8pPr marL="3429000" indent="-228600" fontAlgn="base" latinLnBrk="1">
                        <a:spcBef>
                          <a:spcPct val="20000"/>
                        </a:spcBef>
                        <a:spcAft>
                          <a:spcPct val="0"/>
                        </a:spcAft>
                        <a:buSzPct val="100000"/>
                        <a:defRPr>
                          <a:solidFill>
                            <a:schemeClr val="tx1"/>
                          </a:solidFill>
                          <a:latin typeface="Times New Roman" panose="02020603050405020304" pitchFamily="18" charset="0"/>
                        </a:defRPr>
                      </a:lvl8pPr>
                      <a:lvl9pPr marL="3886200" indent="-228600" fontAlgn="base" latinLnBrk="1">
                        <a:spcBef>
                          <a:spcPct val="20000"/>
                        </a:spcBef>
                        <a:spcAft>
                          <a:spcPct val="0"/>
                        </a:spcAft>
                        <a:buSzPct val="100000"/>
                        <a:defRPr>
                          <a:solidFill>
                            <a:schemeClr val="tx1"/>
                          </a:solidFill>
                          <a:latin typeface="Times New Roman" panose="02020603050405020304" pitchFamily="18" charset="0"/>
                        </a:defRPr>
                      </a:lvl9pPr>
                    </a:lstStyle>
                    <a:p>
                      <a:pPr marL="0" marR="0" lvl="0" indent="0" algn="l" defTabSz="914400" rtl="0" eaLnBrk="1" fontAlgn="base" latinLnBrk="1" hangingPunct="1">
                        <a:lnSpc>
                          <a:spcPct val="100000"/>
                        </a:lnSpc>
                        <a:spcBef>
                          <a:spcPct val="0"/>
                        </a:spcBef>
                        <a:spcAft>
                          <a:spcPct val="0"/>
                        </a:spcAft>
                        <a:buClrTx/>
                        <a:buSzTx/>
                        <a:buFont typeface="Arial" panose="020B0604020202020204" pitchFamily="34" charset="0"/>
                        <a:buChar char="•"/>
                        <a:tabLst/>
                      </a:pPr>
                      <a:r>
                        <a:rPr kumimoji="0" lang="en-US" altLang="ko-KR" sz="1600" b="0" i="0" u="none" strike="noStrike" cap="none" normalizeH="0" baseline="0" dirty="0">
                          <a:ln>
                            <a:noFill/>
                          </a:ln>
                          <a:solidFill>
                            <a:srgbClr val="000000"/>
                          </a:solidFill>
                          <a:effectLst/>
                          <a:latin typeface="Comic Sans MS" panose="030F0702030302020204" pitchFamily="66" charset="0"/>
                          <a:ea typeface="굴림" panose="020B0600000101010101" pitchFamily="34" charset="-127"/>
                        </a:rPr>
                        <a:t> An activity is completely obscured by another activity.</a:t>
                      </a:r>
                    </a:p>
                    <a:p>
                      <a:pPr marL="0" marR="0" lvl="0" indent="0" algn="l" defTabSz="914400" rtl="0" eaLnBrk="1" fontAlgn="base" latinLnBrk="1" hangingPunct="1">
                        <a:lnSpc>
                          <a:spcPct val="100000"/>
                        </a:lnSpc>
                        <a:spcBef>
                          <a:spcPct val="0"/>
                        </a:spcBef>
                        <a:spcAft>
                          <a:spcPct val="0"/>
                        </a:spcAft>
                        <a:buClrTx/>
                        <a:buSzTx/>
                        <a:buFont typeface="Arial" panose="020B0604020202020204" pitchFamily="34" charset="0"/>
                        <a:buChar char="•"/>
                        <a:tabLst/>
                      </a:pPr>
                      <a:r>
                        <a:rPr kumimoji="0" lang="en-US" altLang="ko-KR" sz="1600" b="0" i="0" u="none" strike="noStrike" cap="none" normalizeH="0" baseline="0" dirty="0">
                          <a:ln>
                            <a:noFill/>
                          </a:ln>
                          <a:solidFill>
                            <a:srgbClr val="000000"/>
                          </a:solidFill>
                          <a:effectLst/>
                          <a:latin typeface="Comic Sans MS" panose="030F0702030302020204" pitchFamily="66" charset="0"/>
                          <a:ea typeface="굴림" panose="020B0600000101010101" pitchFamily="34" charset="-127"/>
                        </a:rPr>
                        <a:t> It still retains all state and member information.</a:t>
                      </a:r>
                      <a:endParaRPr kumimoji="0" lang="ko-KR" altLang="en-US" sz="1600" b="0" i="0" u="none" strike="noStrike" cap="none" normalizeH="0" baseline="0" dirty="0">
                        <a:ln>
                          <a:noFill/>
                        </a:ln>
                        <a:solidFill>
                          <a:srgbClr val="000000"/>
                        </a:solidFill>
                        <a:effectLst/>
                        <a:latin typeface="Comic Sans MS" panose="030F0702030302020204" pitchFamily="66" charset="0"/>
                        <a:ea typeface="굴림" panose="020B0600000101010101" pitchFamily="34" charset="-127"/>
                      </a:endParaRPr>
                    </a:p>
                  </a:txBody>
                  <a:tcPr marL="68580" marR="68580" marT="45735" marB="4573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93967395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그림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7952" y="278423"/>
            <a:ext cx="8537448" cy="63509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8384998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pPr eaLnBrk="1" hangingPunct="1">
              <a:defRPr/>
            </a:pPr>
            <a:r>
              <a:rPr lang="en-US" altLang="ko-KR">
                <a:effectLst>
                  <a:outerShdw blurRad="38100" dist="38100" dir="2700000" algn="tl">
                    <a:srgbClr val="C0C0C0"/>
                  </a:outerShdw>
                </a:effectLst>
                <a:ea typeface="굴림" panose="020B0600000101010101" pitchFamily="34" charset="-127"/>
              </a:rPr>
              <a:t>Component Lifecycles</a:t>
            </a:r>
            <a:endParaRPr lang="ko-KR" altLang="en-US">
              <a:ea typeface="굴림" panose="020B0600000101010101" pitchFamily="34" charset="-127"/>
            </a:endParaRPr>
          </a:p>
        </p:txBody>
      </p:sp>
      <p:sp>
        <p:nvSpPr>
          <p:cNvPr id="40963" name="내용 개체 틀 2"/>
          <p:cNvSpPr>
            <a:spLocks noGrp="1"/>
          </p:cNvSpPr>
          <p:nvPr>
            <p:ph idx="1"/>
          </p:nvPr>
        </p:nvSpPr>
        <p:spPr>
          <a:xfrm>
            <a:off x="457200" y="1587500"/>
            <a:ext cx="7467599" cy="4737100"/>
          </a:xfrm>
        </p:spPr>
        <p:txBody>
          <a:bodyPr>
            <a:normAutofit lnSpcReduction="10000"/>
          </a:bodyPr>
          <a:lstStyle/>
          <a:p>
            <a:pPr eaLnBrk="1" hangingPunct="1"/>
            <a:r>
              <a:rPr lang="en-US" altLang="ko-KR" sz="2800" dirty="0">
                <a:ea typeface="굴림" panose="020B0600000101010101" pitchFamily="34" charset="-127"/>
              </a:rPr>
              <a:t>Activity Lifecycle (</a:t>
            </a:r>
            <a:r>
              <a:rPr lang="en-US" altLang="ko-KR" sz="2800" dirty="0" err="1">
                <a:ea typeface="굴림" panose="020B0600000101010101" pitchFamily="34" charset="-127"/>
              </a:rPr>
              <a:t>Cont</a:t>
            </a:r>
            <a:r>
              <a:rPr lang="en-US" altLang="ko-KR" sz="2800" dirty="0">
                <a:ea typeface="굴림" panose="020B0600000101010101" pitchFamily="34" charset="-127"/>
              </a:rPr>
              <a:t>)</a:t>
            </a:r>
          </a:p>
          <a:p>
            <a:pPr lvl="1" eaLnBrk="1" hangingPunct="1">
              <a:buFont typeface="Wingdings" panose="05000000000000000000" pitchFamily="2" charset="2"/>
              <a:buChar char="ü"/>
            </a:pPr>
            <a:r>
              <a:rPr lang="en-US" altLang="ko-KR" sz="2800" dirty="0">
                <a:ea typeface="굴림" panose="020B0600000101010101" pitchFamily="34" charset="-127"/>
              </a:rPr>
              <a:t>An activity's overall lifecycle</a:t>
            </a:r>
          </a:p>
          <a:p>
            <a:pPr lvl="2" eaLnBrk="1" hangingPunct="1">
              <a:buFont typeface="Wingdings" panose="05000000000000000000" pitchFamily="2" charset="2"/>
              <a:buChar char="Ø"/>
            </a:pPr>
            <a:r>
              <a:rPr lang="en-US" altLang="ko-KR" sz="2400" dirty="0" err="1">
                <a:ea typeface="굴림" panose="020B0600000101010101" pitchFamily="34" charset="-127"/>
              </a:rPr>
              <a:t>onCreate</a:t>
            </a:r>
            <a:r>
              <a:rPr lang="en-US" altLang="ko-KR" sz="2400" dirty="0">
                <a:ea typeface="굴림" panose="020B0600000101010101" pitchFamily="34" charset="-127"/>
              </a:rPr>
              <a:t>()</a:t>
            </a:r>
          </a:p>
          <a:p>
            <a:pPr lvl="3" eaLnBrk="1" hangingPunct="1">
              <a:buFont typeface="Wingdings" panose="05000000000000000000" pitchFamily="2" charset="2"/>
              <a:buChar char="§"/>
            </a:pPr>
            <a:r>
              <a:rPr lang="en-US" altLang="ko-KR" sz="2000" dirty="0">
                <a:latin typeface="Comic Sans MS" panose="030F0702030302020204" pitchFamily="66" charset="0"/>
                <a:ea typeface="굴림" panose="020B0600000101010101" pitchFamily="34" charset="-127"/>
              </a:rPr>
              <a:t>Called when the activity is first created or when the activity was killed </a:t>
            </a:r>
          </a:p>
          <a:p>
            <a:pPr lvl="2" eaLnBrk="1" hangingPunct="1">
              <a:buFont typeface="Wingdings" panose="05000000000000000000" pitchFamily="2" charset="2"/>
              <a:buChar char="Ø"/>
            </a:pPr>
            <a:r>
              <a:rPr lang="en-US" altLang="ko-KR" sz="2400" dirty="0" err="1">
                <a:solidFill>
                  <a:srgbClr val="000000"/>
                </a:solidFill>
                <a:ea typeface="굴림" panose="020B0600000101010101" pitchFamily="34" charset="-127"/>
              </a:rPr>
              <a:t>onStart</a:t>
            </a:r>
            <a:r>
              <a:rPr lang="en-US" altLang="ko-KR" sz="2400" dirty="0">
                <a:solidFill>
                  <a:srgbClr val="000000"/>
                </a:solidFill>
                <a:ea typeface="굴림" panose="020B0600000101010101" pitchFamily="34" charset="-127"/>
              </a:rPr>
              <a:t>()</a:t>
            </a:r>
          </a:p>
          <a:p>
            <a:pPr lvl="3" eaLnBrk="1" hangingPunct="1">
              <a:buFont typeface="Wingdings" panose="05000000000000000000" pitchFamily="2" charset="2"/>
              <a:buChar char="§"/>
            </a:pPr>
            <a:r>
              <a:rPr lang="en-US" altLang="ko-KR" sz="2000" dirty="0">
                <a:latin typeface="Comic Sans MS" panose="030F0702030302020204" pitchFamily="66" charset="0"/>
                <a:ea typeface="굴림" panose="020B0600000101010101" pitchFamily="34" charset="-127"/>
              </a:rPr>
              <a:t>Called just before the activity becomes visible to user</a:t>
            </a:r>
          </a:p>
          <a:p>
            <a:pPr lvl="2">
              <a:buFont typeface="Wingdings" panose="05000000000000000000" pitchFamily="2" charset="2"/>
              <a:buChar char="Ø"/>
            </a:pPr>
            <a:r>
              <a:rPr lang="en-US" altLang="ko-KR" sz="2400" dirty="0" err="1">
                <a:ea typeface="굴림" panose="020B0600000101010101" pitchFamily="34" charset="-127"/>
              </a:rPr>
              <a:t>onResume</a:t>
            </a:r>
            <a:r>
              <a:rPr lang="en-US" altLang="ko-KR" sz="2400" dirty="0">
                <a:ea typeface="굴림" panose="020B0600000101010101" pitchFamily="34" charset="-127"/>
              </a:rPr>
              <a:t>()</a:t>
            </a:r>
          </a:p>
          <a:p>
            <a:pPr lvl="3">
              <a:buFont typeface="Wingdings" panose="05000000000000000000" pitchFamily="2" charset="2"/>
              <a:buChar char="§"/>
            </a:pPr>
            <a:r>
              <a:rPr lang="en-US" altLang="ko-KR" sz="2000" dirty="0">
                <a:latin typeface="Comic Sans MS" panose="030F0702030302020204" pitchFamily="66" charset="0"/>
                <a:ea typeface="굴림" panose="020B0600000101010101" pitchFamily="34" charset="-127"/>
              </a:rPr>
              <a:t>Called just before the activity starts interacting with the user</a:t>
            </a:r>
          </a:p>
          <a:p>
            <a:pPr lvl="3">
              <a:buFont typeface="Wingdings" panose="05000000000000000000" pitchFamily="2" charset="2"/>
              <a:buChar char="§"/>
            </a:pPr>
            <a:r>
              <a:rPr lang="en-US" altLang="ko-KR" sz="2000" dirty="0">
                <a:latin typeface="Comic Sans MS" panose="030F0702030302020204" pitchFamily="66" charset="0"/>
                <a:ea typeface="굴림" panose="020B0600000101010101" pitchFamily="34" charset="-127"/>
              </a:rPr>
              <a:t>At this point, the activity is at the top of the activity stack, with user input going to it.</a:t>
            </a:r>
          </a:p>
          <a:p>
            <a:pPr lvl="2">
              <a:buFont typeface="Wingdings" panose="05000000000000000000" pitchFamily="2" charset="2"/>
              <a:buChar char="§"/>
            </a:pPr>
            <a:endParaRPr lang="en-US" altLang="ko-KR" sz="1800" dirty="0">
              <a:latin typeface="Comic Sans MS" panose="030F0702030302020204" pitchFamily="66" charset="0"/>
              <a:ea typeface="굴림" panose="020B0600000101010101" pitchFamily="34" charset="-127"/>
            </a:endParaRPr>
          </a:p>
          <a:p>
            <a:pPr lvl="3" eaLnBrk="1" hangingPunct="1">
              <a:buFont typeface="Wingdings" panose="05000000000000000000" pitchFamily="2" charset="2"/>
              <a:buChar char="§"/>
            </a:pPr>
            <a:endParaRPr lang="en-US" altLang="ko-KR" sz="1600" dirty="0">
              <a:latin typeface="Comic Sans MS" panose="030F0702030302020204" pitchFamily="66" charset="0"/>
              <a:ea typeface="굴림" panose="020B0600000101010101" pitchFamily="34" charset="-127"/>
            </a:endParaRPr>
          </a:p>
        </p:txBody>
      </p:sp>
    </p:spTree>
    <p:extLst>
      <p:ext uri="{BB962C8B-B14F-4D97-AF65-F5344CB8AC3E}">
        <p14:creationId xmlns:p14="http://schemas.microsoft.com/office/powerpoint/2010/main" val="402993336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pPr eaLnBrk="1" hangingPunct="1">
              <a:defRPr/>
            </a:pPr>
            <a:r>
              <a:rPr lang="en-US" altLang="ko-KR">
                <a:effectLst>
                  <a:outerShdw blurRad="38100" dist="38100" dir="2700000" algn="tl">
                    <a:srgbClr val="C0C0C0"/>
                  </a:outerShdw>
                </a:effectLst>
                <a:ea typeface="굴림" panose="020B0600000101010101" pitchFamily="34" charset="-127"/>
              </a:rPr>
              <a:t>Component Lifecycles (Cont)</a:t>
            </a:r>
            <a:endParaRPr lang="ko-KR" altLang="en-US">
              <a:ea typeface="굴림" panose="020B0600000101010101" pitchFamily="34" charset="-127"/>
            </a:endParaRPr>
          </a:p>
        </p:txBody>
      </p:sp>
      <p:sp>
        <p:nvSpPr>
          <p:cNvPr id="41987" name="내용 개체 틀 2"/>
          <p:cNvSpPr>
            <a:spLocks noGrp="1"/>
          </p:cNvSpPr>
          <p:nvPr>
            <p:ph idx="1"/>
          </p:nvPr>
        </p:nvSpPr>
        <p:spPr/>
        <p:txBody>
          <a:bodyPr/>
          <a:lstStyle/>
          <a:p>
            <a:pPr eaLnBrk="1" hangingPunct="1"/>
            <a:r>
              <a:rPr lang="en-US" altLang="ko-KR" sz="2800" dirty="0">
                <a:ea typeface="굴림" panose="020B0600000101010101" pitchFamily="34" charset="-127"/>
              </a:rPr>
              <a:t>Activity Lifecycle (</a:t>
            </a:r>
            <a:r>
              <a:rPr lang="en-US" altLang="ko-KR" sz="2800" dirty="0" err="1">
                <a:ea typeface="굴림" panose="020B0600000101010101" pitchFamily="34" charset="-127"/>
              </a:rPr>
              <a:t>Cont</a:t>
            </a:r>
            <a:r>
              <a:rPr lang="en-US" altLang="ko-KR" sz="2800" dirty="0">
                <a:ea typeface="굴림" panose="020B0600000101010101" pitchFamily="34" charset="-127"/>
              </a:rPr>
              <a:t>)</a:t>
            </a:r>
          </a:p>
          <a:p>
            <a:pPr lvl="1" eaLnBrk="1" hangingPunct="1">
              <a:buFont typeface="Wingdings" panose="05000000000000000000" pitchFamily="2" charset="2"/>
              <a:buChar char="ü"/>
            </a:pPr>
            <a:r>
              <a:rPr lang="en-US" altLang="ko-KR" sz="2800" dirty="0">
                <a:ea typeface="굴림" panose="020B0600000101010101" pitchFamily="34" charset="-127"/>
              </a:rPr>
              <a:t>An activity's overall lifecycle (</a:t>
            </a:r>
            <a:r>
              <a:rPr lang="en-US" altLang="ko-KR" sz="2800" dirty="0" err="1">
                <a:ea typeface="굴림" panose="020B0600000101010101" pitchFamily="34" charset="-127"/>
              </a:rPr>
              <a:t>Cont</a:t>
            </a:r>
            <a:r>
              <a:rPr lang="en-US" altLang="ko-KR" sz="2800" dirty="0">
                <a:ea typeface="굴림" panose="020B0600000101010101" pitchFamily="34" charset="-127"/>
              </a:rPr>
              <a:t>)</a:t>
            </a:r>
          </a:p>
          <a:p>
            <a:pPr lvl="2">
              <a:buFont typeface="Wingdings" panose="05000000000000000000" pitchFamily="2" charset="2"/>
              <a:buChar char="Ø"/>
            </a:pPr>
            <a:r>
              <a:rPr lang="en-US" altLang="ko-KR" sz="2400" dirty="0" err="1">
                <a:solidFill>
                  <a:srgbClr val="000000"/>
                </a:solidFill>
                <a:ea typeface="굴림" panose="020B0600000101010101" pitchFamily="34" charset="-127"/>
              </a:rPr>
              <a:t>onRestart</a:t>
            </a:r>
            <a:r>
              <a:rPr lang="en-US" altLang="ko-KR" sz="2400" dirty="0">
                <a:solidFill>
                  <a:srgbClr val="000000"/>
                </a:solidFill>
                <a:ea typeface="굴림" panose="020B0600000101010101" pitchFamily="34" charset="-127"/>
              </a:rPr>
              <a:t>()</a:t>
            </a:r>
          </a:p>
          <a:p>
            <a:pPr lvl="3">
              <a:buFont typeface="Wingdings" panose="05000000000000000000" pitchFamily="2" charset="2"/>
              <a:buChar char="§"/>
            </a:pPr>
            <a:r>
              <a:rPr lang="en-US" altLang="ko-KR" sz="2000" dirty="0">
                <a:latin typeface="Comic Sans MS" panose="030F0702030302020204" pitchFamily="66" charset="0"/>
                <a:ea typeface="굴림" panose="020B0600000101010101" pitchFamily="34" charset="-127"/>
              </a:rPr>
              <a:t>Called after the activity has been stopped, just prior to it being started again</a:t>
            </a:r>
            <a:endParaRPr lang="ko-KR" altLang="en-US" sz="2000" dirty="0">
              <a:latin typeface="Comic Sans MS" panose="030F0702030302020204" pitchFamily="66" charset="0"/>
              <a:ea typeface="굴림" panose="020B0600000101010101" pitchFamily="34" charset="-127"/>
            </a:endParaRPr>
          </a:p>
          <a:p>
            <a:pPr lvl="2" eaLnBrk="1" hangingPunct="1">
              <a:buFont typeface="Wingdings" panose="05000000000000000000" pitchFamily="2" charset="2"/>
              <a:buChar char="Ø"/>
            </a:pPr>
            <a:r>
              <a:rPr lang="en-US" altLang="ko-KR" sz="2400" dirty="0" err="1">
                <a:ea typeface="굴림" panose="020B0600000101010101" pitchFamily="34" charset="-127"/>
              </a:rPr>
              <a:t>onPause</a:t>
            </a:r>
            <a:r>
              <a:rPr lang="en-US" altLang="ko-KR" sz="2400" dirty="0">
                <a:ea typeface="굴림" panose="020B0600000101010101" pitchFamily="34" charset="-127"/>
              </a:rPr>
              <a:t>()</a:t>
            </a:r>
          </a:p>
          <a:p>
            <a:pPr lvl="3" eaLnBrk="1" hangingPunct="1">
              <a:buFont typeface="Wingdings" panose="05000000000000000000" pitchFamily="2" charset="2"/>
              <a:buChar char="§"/>
            </a:pPr>
            <a:r>
              <a:rPr lang="en-US" altLang="ko-KR" sz="2000" dirty="0">
                <a:latin typeface="Comic Sans MS" panose="030F0702030302020204" pitchFamily="66" charset="0"/>
                <a:ea typeface="굴림" panose="020B0600000101010101" pitchFamily="34" charset="-127"/>
              </a:rPr>
              <a:t>Called when the system is about to start resuming another activity</a:t>
            </a:r>
          </a:p>
          <a:p>
            <a:pPr lvl="3" eaLnBrk="1" hangingPunct="1">
              <a:buFont typeface="Wingdings" panose="05000000000000000000" pitchFamily="2" charset="2"/>
              <a:buChar char="§"/>
            </a:pPr>
            <a:r>
              <a:rPr lang="en-US" altLang="ko-KR" sz="2000" dirty="0">
                <a:latin typeface="Comic Sans MS" panose="030F0702030302020204" pitchFamily="66" charset="0"/>
                <a:ea typeface="굴림" panose="020B0600000101010101" pitchFamily="34" charset="-127"/>
              </a:rPr>
              <a:t>This method is typically used to commit unsaved changes to persistent data, stop animations and other things that may be consuming CPU, and so on.</a:t>
            </a:r>
          </a:p>
          <a:p>
            <a:pPr lvl="4" eaLnBrk="1" hangingPunct="1">
              <a:buFont typeface="Wingdings" panose="05000000000000000000" pitchFamily="2" charset="2"/>
              <a:buChar char="§"/>
            </a:pPr>
            <a:endParaRPr lang="en-US" altLang="ko-KR" sz="1600" dirty="0">
              <a:latin typeface="Comic Sans MS" panose="030F0702030302020204" pitchFamily="66" charset="0"/>
              <a:ea typeface="굴림" panose="020B0600000101010101" pitchFamily="34" charset="-127"/>
            </a:endParaRPr>
          </a:p>
          <a:p>
            <a:pPr lvl="3" eaLnBrk="1" hangingPunct="1">
              <a:buFont typeface="Wingdings" panose="05000000000000000000" pitchFamily="2" charset="2"/>
              <a:buChar char="§"/>
            </a:pPr>
            <a:endParaRPr lang="en-US" altLang="ko-KR" sz="1600" dirty="0">
              <a:latin typeface="Comic Sans MS" panose="030F0702030302020204" pitchFamily="66" charset="0"/>
              <a:ea typeface="굴림" panose="020B0600000101010101" pitchFamily="34" charset="-127"/>
            </a:endParaRPr>
          </a:p>
          <a:p>
            <a:pPr lvl="1" eaLnBrk="1" hangingPunct="1">
              <a:buFont typeface="Wingdings" panose="05000000000000000000" pitchFamily="2" charset="2"/>
              <a:buChar char="ü"/>
            </a:pPr>
            <a:endParaRPr lang="en-US" altLang="ko-KR" dirty="0">
              <a:ea typeface="굴림" panose="020B0600000101010101" pitchFamily="34" charset="-127"/>
            </a:endParaRPr>
          </a:p>
          <a:p>
            <a:pPr eaLnBrk="1" hangingPunct="1"/>
            <a:endParaRPr lang="ko-KR" altLang="en-US" dirty="0">
              <a:ea typeface="굴림" panose="020B0600000101010101" pitchFamily="34" charset="-127"/>
            </a:endParaRPr>
          </a:p>
        </p:txBody>
      </p:sp>
    </p:spTree>
    <p:extLst>
      <p:ext uri="{BB962C8B-B14F-4D97-AF65-F5344CB8AC3E}">
        <p14:creationId xmlns:p14="http://schemas.microsoft.com/office/powerpoint/2010/main" val="39146291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Content Placeholder 3"/>
          <p:cNvSpPr>
            <a:spLocks noGrp="1"/>
          </p:cNvSpPr>
          <p:nvPr>
            <p:ph sz="quarter" idx="1"/>
          </p:nvPr>
        </p:nvSpPr>
        <p:spPr/>
        <p:txBody>
          <a:bodyPr/>
          <a:lstStyle/>
          <a:p>
            <a:endParaRPr lang="en-US"/>
          </a:p>
        </p:txBody>
      </p:sp>
      <p:pic>
        <p:nvPicPr>
          <p:cNvPr id="2050" name="Picture 2" descr="G:\Fall2015\MADD\Images\ia2.PNG"/>
          <p:cNvPicPr>
            <a:picLocks noChangeAspect="1" noChangeArrowheads="1"/>
          </p:cNvPicPr>
          <p:nvPr/>
        </p:nvPicPr>
        <p:blipFill>
          <a:blip r:embed="rId2"/>
          <a:srcRect/>
          <a:stretch>
            <a:fillRect/>
          </a:stretch>
        </p:blipFill>
        <p:spPr bwMode="auto">
          <a:xfrm>
            <a:off x="0" y="609600"/>
            <a:ext cx="8803936" cy="3867150"/>
          </a:xfrm>
          <a:prstGeom prst="rect">
            <a:avLst/>
          </a:prstGeom>
          <a:noFill/>
        </p:spPr>
      </p:pic>
    </p:spTree>
    <p:extLst>
      <p:ext uri="{BB962C8B-B14F-4D97-AF65-F5344CB8AC3E}">
        <p14:creationId xmlns:p14="http://schemas.microsoft.com/office/powerpoint/2010/main" val="125717883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pPr eaLnBrk="1" hangingPunct="1">
              <a:defRPr/>
            </a:pPr>
            <a:r>
              <a:rPr lang="en-US" altLang="ko-KR">
                <a:effectLst>
                  <a:outerShdw blurRad="38100" dist="38100" dir="2700000" algn="tl">
                    <a:srgbClr val="C0C0C0"/>
                  </a:outerShdw>
                </a:effectLst>
                <a:ea typeface="굴림" panose="020B0600000101010101" pitchFamily="34" charset="-127"/>
              </a:rPr>
              <a:t>Component Lifecycles (Cont)</a:t>
            </a:r>
            <a:endParaRPr lang="ko-KR" altLang="en-US">
              <a:ea typeface="굴림" panose="020B0600000101010101" pitchFamily="34" charset="-127"/>
            </a:endParaRPr>
          </a:p>
        </p:txBody>
      </p:sp>
      <p:sp>
        <p:nvSpPr>
          <p:cNvPr id="43011" name="내용 개체 틀 2"/>
          <p:cNvSpPr>
            <a:spLocks noGrp="1"/>
          </p:cNvSpPr>
          <p:nvPr>
            <p:ph idx="1"/>
          </p:nvPr>
        </p:nvSpPr>
        <p:spPr/>
        <p:txBody>
          <a:bodyPr>
            <a:normAutofit/>
          </a:bodyPr>
          <a:lstStyle/>
          <a:p>
            <a:pPr eaLnBrk="1" hangingPunct="1"/>
            <a:r>
              <a:rPr lang="en-US" altLang="ko-KR" sz="2800" dirty="0">
                <a:ea typeface="굴림" panose="020B0600000101010101" pitchFamily="34" charset="-127"/>
              </a:rPr>
              <a:t>Activity Lifecycle (</a:t>
            </a:r>
            <a:r>
              <a:rPr lang="en-US" altLang="ko-KR" sz="2800" dirty="0" err="1">
                <a:ea typeface="굴림" panose="020B0600000101010101" pitchFamily="34" charset="-127"/>
              </a:rPr>
              <a:t>Cont</a:t>
            </a:r>
            <a:r>
              <a:rPr lang="en-US" altLang="ko-KR" sz="2800" dirty="0">
                <a:ea typeface="굴림" panose="020B0600000101010101" pitchFamily="34" charset="-127"/>
              </a:rPr>
              <a:t>)</a:t>
            </a:r>
          </a:p>
          <a:p>
            <a:pPr lvl="1" eaLnBrk="1" hangingPunct="1">
              <a:buFont typeface="Wingdings" panose="05000000000000000000" pitchFamily="2" charset="2"/>
              <a:buChar char="ü"/>
            </a:pPr>
            <a:r>
              <a:rPr lang="en-US" altLang="ko-KR" sz="2800" dirty="0">
                <a:ea typeface="굴림" panose="020B0600000101010101" pitchFamily="34" charset="-127"/>
              </a:rPr>
              <a:t>An activity's overall lifecycle (</a:t>
            </a:r>
            <a:r>
              <a:rPr lang="en-US" altLang="ko-KR" sz="2800" dirty="0" err="1">
                <a:ea typeface="굴림" panose="020B0600000101010101" pitchFamily="34" charset="-127"/>
              </a:rPr>
              <a:t>Cont</a:t>
            </a:r>
            <a:r>
              <a:rPr lang="en-US" altLang="ko-KR" sz="2800" dirty="0">
                <a:ea typeface="굴림" panose="020B0600000101010101" pitchFamily="34" charset="-127"/>
              </a:rPr>
              <a:t>)</a:t>
            </a:r>
          </a:p>
          <a:p>
            <a:pPr lvl="2" eaLnBrk="1" hangingPunct="1">
              <a:buFont typeface="Wingdings" panose="05000000000000000000" pitchFamily="2" charset="2"/>
              <a:buChar char="Ø"/>
            </a:pPr>
            <a:r>
              <a:rPr lang="en-US" altLang="ko-KR" sz="2400" dirty="0" err="1">
                <a:ea typeface="굴림" panose="020B0600000101010101" pitchFamily="34" charset="-127"/>
              </a:rPr>
              <a:t>onStop</a:t>
            </a:r>
            <a:r>
              <a:rPr lang="en-US" altLang="ko-KR" sz="2400" dirty="0">
                <a:ea typeface="굴림" panose="020B0600000101010101" pitchFamily="34" charset="-127"/>
              </a:rPr>
              <a:t>()</a:t>
            </a:r>
          </a:p>
          <a:p>
            <a:pPr lvl="3" eaLnBrk="1" hangingPunct="1">
              <a:buFont typeface="Wingdings" panose="05000000000000000000" pitchFamily="2" charset="2"/>
              <a:buChar char="§"/>
            </a:pPr>
            <a:r>
              <a:rPr lang="en-US" altLang="ko-KR" sz="2000" dirty="0">
                <a:latin typeface="Comic Sans MS" panose="030F0702030302020204" pitchFamily="66" charset="0"/>
                <a:ea typeface="굴림" panose="020B0600000101010101" pitchFamily="34" charset="-127"/>
              </a:rPr>
              <a:t>Called when the activity is no longer visible to the user</a:t>
            </a:r>
          </a:p>
          <a:p>
            <a:pPr lvl="3" eaLnBrk="1" hangingPunct="1">
              <a:buFont typeface="Wingdings" panose="05000000000000000000" pitchFamily="2" charset="2"/>
              <a:buChar char="§"/>
            </a:pPr>
            <a:r>
              <a:rPr lang="en-US" altLang="ko-KR" sz="2000" dirty="0">
                <a:latin typeface="Comic Sans MS" panose="030F0702030302020204" pitchFamily="66" charset="0"/>
                <a:ea typeface="굴림" panose="020B0600000101010101" pitchFamily="34" charset="-127"/>
              </a:rPr>
              <a:t>This may happen because it is being destroyed, or because another activity has been resumed and is covering it.</a:t>
            </a:r>
          </a:p>
          <a:p>
            <a:pPr lvl="3" eaLnBrk="1" hangingPunct="1">
              <a:buFont typeface="Wingdings" panose="05000000000000000000" pitchFamily="2" charset="2"/>
              <a:buChar char="§"/>
            </a:pPr>
            <a:endParaRPr lang="en-US" altLang="ko-KR" sz="2000" dirty="0">
              <a:latin typeface="Times New Roman" panose="02020603050405020304" pitchFamily="18" charset="0"/>
              <a:ea typeface="굴림" panose="020B0600000101010101" pitchFamily="34" charset="-127"/>
            </a:endParaRPr>
          </a:p>
          <a:p>
            <a:pPr lvl="2" eaLnBrk="1" hangingPunct="1">
              <a:buFont typeface="Wingdings" panose="05000000000000000000" pitchFamily="2" charset="2"/>
              <a:buChar char="Ø"/>
            </a:pPr>
            <a:r>
              <a:rPr lang="en-US" altLang="ko-KR" sz="2400" dirty="0" err="1">
                <a:ea typeface="굴림" panose="020B0600000101010101" pitchFamily="34" charset="-127"/>
              </a:rPr>
              <a:t>onDestroy</a:t>
            </a:r>
            <a:r>
              <a:rPr lang="en-US" altLang="ko-KR" sz="2400" dirty="0">
                <a:ea typeface="굴림" panose="020B0600000101010101" pitchFamily="34" charset="-127"/>
              </a:rPr>
              <a:t>()</a:t>
            </a:r>
          </a:p>
          <a:p>
            <a:pPr lvl="3" eaLnBrk="1" hangingPunct="1">
              <a:buFont typeface="Wingdings" panose="05000000000000000000" pitchFamily="2" charset="2"/>
              <a:buChar char="§"/>
            </a:pPr>
            <a:r>
              <a:rPr lang="en-US" altLang="ko-KR" sz="2000" dirty="0">
                <a:latin typeface="Comic Sans MS" panose="030F0702030302020204" pitchFamily="66" charset="0"/>
                <a:ea typeface="굴림" panose="020B0600000101010101" pitchFamily="34" charset="-127"/>
              </a:rPr>
              <a:t>Called before the activity is destroyed</a:t>
            </a:r>
            <a:endParaRPr lang="ko-KR" altLang="en-US" sz="2000" dirty="0">
              <a:latin typeface="Times New Roman" panose="02020603050405020304" pitchFamily="18" charset="0"/>
              <a:ea typeface="굴림" panose="020B0600000101010101" pitchFamily="34" charset="-127"/>
            </a:endParaRPr>
          </a:p>
        </p:txBody>
      </p:sp>
    </p:spTree>
    <p:extLst>
      <p:ext uri="{BB962C8B-B14F-4D97-AF65-F5344CB8AC3E}">
        <p14:creationId xmlns:p14="http://schemas.microsoft.com/office/powerpoint/2010/main" val="326991471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pPr eaLnBrk="1" hangingPunct="1">
              <a:defRPr/>
            </a:pPr>
            <a:r>
              <a:rPr lang="en-US" altLang="ko-KR">
                <a:effectLst>
                  <a:outerShdw blurRad="38100" dist="38100" dir="2700000" algn="tl">
                    <a:srgbClr val="C0C0C0"/>
                  </a:outerShdw>
                </a:effectLst>
                <a:ea typeface="굴림" panose="020B0600000101010101" pitchFamily="34" charset="-127"/>
              </a:rPr>
              <a:t>Component Lifecycles (Cont)</a:t>
            </a:r>
            <a:endParaRPr lang="ko-KR" altLang="en-US">
              <a:ea typeface="굴림" panose="020B0600000101010101" pitchFamily="34" charset="-127"/>
            </a:endParaRPr>
          </a:p>
        </p:txBody>
      </p:sp>
      <p:sp>
        <p:nvSpPr>
          <p:cNvPr id="44035" name="내용 개체 틀 2"/>
          <p:cNvSpPr>
            <a:spLocks noGrp="1"/>
          </p:cNvSpPr>
          <p:nvPr>
            <p:ph idx="1"/>
          </p:nvPr>
        </p:nvSpPr>
        <p:spPr>
          <a:xfrm>
            <a:off x="1457325" y="1587500"/>
            <a:ext cx="6238875" cy="5118100"/>
          </a:xfrm>
        </p:spPr>
        <p:txBody>
          <a:bodyPr/>
          <a:lstStyle/>
          <a:p>
            <a:pPr eaLnBrk="1" hangingPunct="1"/>
            <a:r>
              <a:rPr lang="en-US" altLang="ko-KR" dirty="0">
                <a:ea typeface="굴림" panose="020B0600000101010101" pitchFamily="34" charset="-127"/>
              </a:rPr>
              <a:t>Activity Lifecycle (</a:t>
            </a:r>
            <a:r>
              <a:rPr lang="en-US" altLang="ko-KR" dirty="0" err="1">
                <a:ea typeface="굴림" panose="020B0600000101010101" pitchFamily="34" charset="-127"/>
              </a:rPr>
              <a:t>Cont</a:t>
            </a:r>
            <a:r>
              <a:rPr lang="en-US" altLang="ko-KR" dirty="0">
                <a:ea typeface="굴림" panose="020B0600000101010101" pitchFamily="34" charset="-127"/>
              </a:rPr>
              <a:t>)</a:t>
            </a:r>
          </a:p>
          <a:p>
            <a:pPr lvl="1" eaLnBrk="1" hangingPunct="1">
              <a:buFont typeface="Wingdings" panose="05000000000000000000" pitchFamily="2" charset="2"/>
              <a:buChar char="ü"/>
            </a:pPr>
            <a:r>
              <a:rPr lang="en-US" altLang="ko-KR" dirty="0">
                <a:ea typeface="굴림" panose="020B0600000101010101" pitchFamily="34" charset="-127"/>
              </a:rPr>
              <a:t>Three nested loops for the entire lifecycle</a:t>
            </a:r>
          </a:p>
          <a:p>
            <a:pPr lvl="1" eaLnBrk="1" hangingPunct="1">
              <a:buFont typeface="Wingdings" panose="05000000000000000000" pitchFamily="2" charset="2"/>
              <a:buChar char="ü"/>
            </a:pPr>
            <a:endParaRPr lang="en-US" altLang="ko-KR" dirty="0">
              <a:ea typeface="굴림" panose="020B0600000101010101" pitchFamily="34" charset="-127"/>
            </a:endParaRPr>
          </a:p>
          <a:p>
            <a:pPr lvl="1" eaLnBrk="1" hangingPunct="1">
              <a:buFont typeface="Wingdings" panose="05000000000000000000" pitchFamily="2" charset="2"/>
              <a:buChar char="ü"/>
            </a:pPr>
            <a:endParaRPr lang="en-US" altLang="ko-KR" dirty="0">
              <a:ea typeface="굴림" panose="020B0600000101010101" pitchFamily="34" charset="-127"/>
            </a:endParaRPr>
          </a:p>
          <a:p>
            <a:pPr lvl="1" eaLnBrk="1" hangingPunct="1">
              <a:buFont typeface="Wingdings" panose="05000000000000000000" pitchFamily="2" charset="2"/>
              <a:buChar char="ü"/>
            </a:pPr>
            <a:endParaRPr lang="en-US" altLang="ko-KR" dirty="0">
              <a:ea typeface="굴림" panose="020B0600000101010101" pitchFamily="34" charset="-127"/>
            </a:endParaRPr>
          </a:p>
          <a:p>
            <a:pPr lvl="1" eaLnBrk="1" hangingPunct="1">
              <a:buFont typeface="Wingdings" panose="05000000000000000000" pitchFamily="2" charset="2"/>
              <a:buChar char="ü"/>
            </a:pPr>
            <a:endParaRPr lang="en-US" altLang="ko-KR" dirty="0">
              <a:ea typeface="굴림" panose="020B0600000101010101" pitchFamily="34" charset="-127"/>
            </a:endParaRPr>
          </a:p>
          <a:p>
            <a:pPr lvl="3" eaLnBrk="1" hangingPunct="1">
              <a:buFont typeface="Arial" panose="020B0604020202020204" pitchFamily="34" charset="0"/>
              <a:buChar char="•"/>
            </a:pPr>
            <a:endParaRPr lang="en-US" altLang="ko-KR" dirty="0">
              <a:latin typeface="Times New Roman" panose="02020603050405020304" pitchFamily="18" charset="0"/>
              <a:ea typeface="굴림" panose="020B0600000101010101" pitchFamily="34" charset="-127"/>
            </a:endParaRPr>
          </a:p>
          <a:p>
            <a:pPr eaLnBrk="1" hangingPunct="1"/>
            <a:endParaRPr lang="ko-KR" altLang="en-US" dirty="0">
              <a:ea typeface="굴림" panose="020B0600000101010101" pitchFamily="34" charset="-127"/>
            </a:endParaRPr>
          </a:p>
        </p:txBody>
      </p:sp>
      <p:pic>
        <p:nvPicPr>
          <p:cNvPr id="44036" name="그림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96788" y="3070746"/>
            <a:ext cx="5015943" cy="23883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3646150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2270" name="Rectangle 14"/>
          <p:cNvSpPr>
            <a:spLocks noGrp="1" noChangeArrowheads="1"/>
          </p:cNvSpPr>
          <p:nvPr>
            <p:ph type="ctrTitle"/>
          </p:nvPr>
        </p:nvSpPr>
        <p:spPr>
          <a:xfrm>
            <a:off x="1143000" y="2209800"/>
            <a:ext cx="7772400" cy="1371600"/>
          </a:xfrm>
        </p:spPr>
        <p:txBody>
          <a:bodyPr>
            <a:normAutofit fontScale="90000"/>
          </a:bodyPr>
          <a:lstStyle/>
          <a:p>
            <a:pPr eaLnBrk="1" fontAlgn="auto" hangingPunct="1">
              <a:spcAft>
                <a:spcPts val="0"/>
              </a:spcAft>
              <a:defRPr/>
            </a:pPr>
            <a:r>
              <a:rPr lang="en-US" sz="4800" dirty="0"/>
              <a:t>Android – A First Program</a:t>
            </a:r>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3405878793"/>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ext Placeholder 1"/>
          <p:cNvSpPr>
            <a:spLocks noGrp="1"/>
          </p:cNvSpPr>
          <p:nvPr>
            <p:ph type="body" idx="1"/>
          </p:nvPr>
        </p:nvSpPr>
        <p:spPr/>
        <p:txBody>
          <a:bodyPr/>
          <a:lstStyle/>
          <a:p>
            <a:r>
              <a:rPr lang="en-US" altLang="en-US"/>
              <a:t>So we have an interface what can we do with it.</a:t>
            </a:r>
          </a:p>
          <a:p>
            <a:endParaRPr lang="en-US" altLang="en-US"/>
          </a:p>
          <a:p>
            <a:r>
              <a:rPr lang="en-US" altLang="en-US"/>
              <a:t>Event Handling = code that responds when “events” happen.  For GUI elements we usually have events associated with them.  For example, a button has the event of hitting the button.</a:t>
            </a:r>
          </a:p>
        </p:txBody>
      </p:sp>
      <p:sp>
        <p:nvSpPr>
          <p:cNvPr id="44035" name="Title 2"/>
          <p:cNvSpPr>
            <a:spLocks noGrp="1"/>
          </p:cNvSpPr>
          <p:nvPr>
            <p:ph type="title"/>
          </p:nvPr>
        </p:nvSpPr>
        <p:spPr/>
        <p:txBody>
          <a:bodyPr/>
          <a:lstStyle/>
          <a:p>
            <a:r>
              <a:rPr lang="en-US" altLang="en-US"/>
              <a:t>Event Handling</a:t>
            </a:r>
          </a:p>
        </p:txBody>
      </p:sp>
    </p:spTree>
    <p:extLst>
      <p:ext uri="{BB962C8B-B14F-4D97-AF65-F5344CB8AC3E}">
        <p14:creationId xmlns:p14="http://schemas.microsoft.com/office/powerpoint/2010/main" val="173060667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le 1"/>
          <p:cNvSpPr>
            <a:spLocks noGrp="1"/>
          </p:cNvSpPr>
          <p:nvPr>
            <p:ph type="title"/>
          </p:nvPr>
        </p:nvSpPr>
        <p:spPr>
          <a:xfrm>
            <a:off x="612775" y="228600"/>
            <a:ext cx="8153400" cy="990600"/>
          </a:xfrm>
        </p:spPr>
        <p:txBody>
          <a:bodyPr/>
          <a:lstStyle/>
          <a:p>
            <a:pPr eaLnBrk="1" hangingPunct="1"/>
            <a:r>
              <a:rPr lang="en-US" altLang="en-US"/>
              <a:t>Widget : Views that have events</a:t>
            </a:r>
          </a:p>
        </p:txBody>
      </p:sp>
      <p:sp>
        <p:nvSpPr>
          <p:cNvPr id="45059" name="Content Placeholder 2"/>
          <p:cNvSpPr>
            <a:spLocks noGrp="1"/>
          </p:cNvSpPr>
          <p:nvPr>
            <p:ph sz="quarter" idx="1"/>
          </p:nvPr>
        </p:nvSpPr>
        <p:spPr>
          <a:xfrm>
            <a:off x="612775" y="1600200"/>
            <a:ext cx="8153400" cy="4495800"/>
          </a:xfrm>
        </p:spPr>
        <p:txBody>
          <a:bodyPr/>
          <a:lstStyle/>
          <a:p>
            <a:pPr eaLnBrk="1" hangingPunct="1"/>
            <a:r>
              <a:rPr lang="en-US" altLang="en-US"/>
              <a:t>For a list of the widgets provided by Android, see the </a:t>
            </a:r>
            <a:r>
              <a:rPr lang="en-US" altLang="en-US">
                <a:hlinkClick r:id="rId2"/>
              </a:rPr>
              <a:t>android.widget</a:t>
            </a:r>
            <a:r>
              <a:rPr lang="en-US" altLang="en-US"/>
              <a:t> package.</a:t>
            </a:r>
          </a:p>
          <a:p>
            <a:pPr eaLnBrk="1" hangingPunct="1"/>
            <a:r>
              <a:rPr lang="en-US" altLang="en-US"/>
              <a:t>Some Examples</a:t>
            </a:r>
          </a:p>
          <a:p>
            <a:pPr lvl="1" eaLnBrk="1" hangingPunct="1"/>
            <a:r>
              <a:rPr lang="en-US" altLang="en-US"/>
              <a:t>Button</a:t>
            </a:r>
          </a:p>
          <a:p>
            <a:pPr lvl="1" eaLnBrk="1" hangingPunct="1"/>
            <a:r>
              <a:rPr lang="en-US" altLang="en-US"/>
              <a:t>CheckBox</a:t>
            </a:r>
          </a:p>
          <a:p>
            <a:pPr lvl="1" eaLnBrk="1" hangingPunct="1"/>
            <a:r>
              <a:rPr lang="en-US" altLang="en-US"/>
              <a:t>DatePicker</a:t>
            </a:r>
          </a:p>
          <a:p>
            <a:pPr lvl="1" eaLnBrk="1" hangingPunct="1"/>
            <a:r>
              <a:rPr lang="en-US" altLang="en-US"/>
              <a:t>EditText</a:t>
            </a:r>
          </a:p>
          <a:p>
            <a:pPr lvl="1" eaLnBrk="1" hangingPunct="1"/>
            <a:r>
              <a:rPr lang="en-US" altLang="en-US"/>
              <a:t>ImageView</a:t>
            </a:r>
          </a:p>
          <a:p>
            <a:pPr lvl="1" eaLnBrk="1" hangingPunct="1"/>
            <a:r>
              <a:rPr lang="en-US" altLang="en-US"/>
              <a:t>SearchView</a:t>
            </a:r>
          </a:p>
          <a:p>
            <a:pPr lvl="1" eaLnBrk="1" hangingPunct="1"/>
            <a:r>
              <a:rPr lang="en-US" altLang="en-US"/>
              <a:t>Spinner</a:t>
            </a:r>
          </a:p>
        </p:txBody>
      </p:sp>
      <p:sp>
        <p:nvSpPr>
          <p:cNvPr id="45060" name="TextBox 3"/>
          <p:cNvSpPr txBox="1">
            <a:spLocks noChangeArrowheads="1"/>
          </p:cNvSpPr>
          <p:nvPr/>
        </p:nvSpPr>
        <p:spPr bwMode="auto">
          <a:xfrm>
            <a:off x="4419600" y="4191000"/>
            <a:ext cx="3600450" cy="646113"/>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itchFamily="34" charset="0"/>
              </a:defRPr>
            </a:lvl1pPr>
            <a:lvl2pPr marL="742950" indent="-285750">
              <a:defRPr>
                <a:solidFill>
                  <a:schemeClr val="tx1"/>
                </a:solidFill>
                <a:latin typeface="Verdana" pitchFamily="34" charset="0"/>
              </a:defRPr>
            </a:lvl2pPr>
            <a:lvl3pPr marL="1143000" indent="-228600">
              <a:defRPr>
                <a:solidFill>
                  <a:schemeClr val="tx1"/>
                </a:solidFill>
                <a:latin typeface="Verdana" pitchFamily="34" charset="0"/>
              </a:defRPr>
            </a:lvl3pPr>
            <a:lvl4pPr marL="1600200" indent="-228600">
              <a:defRPr>
                <a:solidFill>
                  <a:schemeClr val="tx1"/>
                </a:solidFill>
                <a:latin typeface="Verdana" pitchFamily="34" charset="0"/>
              </a:defRPr>
            </a:lvl4pPr>
            <a:lvl5pPr marL="2057400" indent="-228600">
              <a:defRPr>
                <a:solidFill>
                  <a:schemeClr val="tx1"/>
                </a:solidFill>
                <a:latin typeface="Verdana" pitchFamily="34" charset="0"/>
              </a:defRPr>
            </a:lvl5pPr>
            <a:lvl6pPr marL="2514600" indent="-228600" eaLnBrk="0" fontAlgn="base" hangingPunct="0">
              <a:spcBef>
                <a:spcPct val="0"/>
              </a:spcBef>
              <a:spcAft>
                <a:spcPct val="0"/>
              </a:spcAft>
              <a:defRPr>
                <a:solidFill>
                  <a:schemeClr val="tx1"/>
                </a:solidFill>
                <a:latin typeface="Verdana" pitchFamily="34" charset="0"/>
              </a:defRPr>
            </a:lvl6pPr>
            <a:lvl7pPr marL="2971800" indent="-228600" eaLnBrk="0" fontAlgn="base" hangingPunct="0">
              <a:spcBef>
                <a:spcPct val="0"/>
              </a:spcBef>
              <a:spcAft>
                <a:spcPct val="0"/>
              </a:spcAft>
              <a:defRPr>
                <a:solidFill>
                  <a:schemeClr val="tx1"/>
                </a:solidFill>
                <a:latin typeface="Verdana" pitchFamily="34" charset="0"/>
              </a:defRPr>
            </a:lvl7pPr>
            <a:lvl8pPr marL="3429000" indent="-228600" eaLnBrk="0" fontAlgn="base" hangingPunct="0">
              <a:spcBef>
                <a:spcPct val="0"/>
              </a:spcBef>
              <a:spcAft>
                <a:spcPct val="0"/>
              </a:spcAft>
              <a:defRPr>
                <a:solidFill>
                  <a:schemeClr val="tx1"/>
                </a:solidFill>
                <a:latin typeface="Verdana" pitchFamily="34" charset="0"/>
              </a:defRPr>
            </a:lvl8pPr>
            <a:lvl9pPr marL="3886200" indent="-228600" eaLnBrk="0" fontAlgn="base" hangingPunct="0">
              <a:spcBef>
                <a:spcPct val="0"/>
              </a:spcBef>
              <a:spcAft>
                <a:spcPct val="0"/>
              </a:spcAft>
              <a:defRPr>
                <a:solidFill>
                  <a:schemeClr val="tx1"/>
                </a:solidFill>
                <a:latin typeface="Verdana" pitchFamily="34" charset="0"/>
              </a:defRPr>
            </a:lvl9pPr>
          </a:lstStyle>
          <a:p>
            <a:pPr eaLnBrk="0" fontAlgn="base" hangingPunct="0">
              <a:spcBef>
                <a:spcPct val="0"/>
              </a:spcBef>
              <a:spcAft>
                <a:spcPct val="0"/>
              </a:spcAft>
            </a:pPr>
            <a:r>
              <a:rPr lang="en-US" altLang="en-US">
                <a:solidFill>
                  <a:prstClr val="black"/>
                </a:solidFill>
              </a:rPr>
              <a:t>There are more ---here are a few.</a:t>
            </a:r>
          </a:p>
        </p:txBody>
      </p:sp>
    </p:spTree>
    <p:extLst>
      <p:ext uri="{BB962C8B-B14F-4D97-AF65-F5344CB8AC3E}">
        <p14:creationId xmlns:p14="http://schemas.microsoft.com/office/powerpoint/2010/main" val="202579300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6039EF-E1AB-4371-8E30-30DE28DE2C1C}"/>
              </a:ext>
            </a:extLst>
          </p:cNvPr>
          <p:cNvSpPr>
            <a:spLocks noGrp="1"/>
          </p:cNvSpPr>
          <p:nvPr>
            <p:ph type="title"/>
          </p:nvPr>
        </p:nvSpPr>
        <p:spPr/>
        <p:txBody>
          <a:bodyPr/>
          <a:lstStyle/>
          <a:p>
            <a:r>
              <a:rPr lang="en-US" altLang="en-US" dirty="0"/>
              <a:t>Event Handling</a:t>
            </a:r>
            <a:endParaRPr lang="en-US" dirty="0"/>
          </a:p>
        </p:txBody>
      </p:sp>
      <p:sp>
        <p:nvSpPr>
          <p:cNvPr id="3" name="Content Placeholder 2">
            <a:extLst>
              <a:ext uri="{FF2B5EF4-FFF2-40B4-BE49-F238E27FC236}">
                <a16:creationId xmlns:a16="http://schemas.microsoft.com/office/drawing/2014/main" id="{6FE89FF0-0FF6-45D0-B921-74103E2D7962}"/>
              </a:ext>
            </a:extLst>
          </p:cNvPr>
          <p:cNvSpPr>
            <a:spLocks noGrp="1"/>
          </p:cNvSpPr>
          <p:nvPr>
            <p:ph sz="quarter" idx="1"/>
          </p:nvPr>
        </p:nvSpPr>
        <p:spPr/>
        <p:txBody>
          <a:bodyPr/>
          <a:lstStyle/>
          <a:p>
            <a:pPr>
              <a:spcBef>
                <a:spcPct val="0"/>
              </a:spcBef>
              <a:defRPr/>
            </a:pPr>
            <a:r>
              <a:rPr lang="en-US" altLang="en-US" dirty="0">
                <a:solidFill>
                  <a:prstClr val="black"/>
                </a:solidFill>
              </a:rPr>
              <a:t>3 steps:</a:t>
            </a:r>
          </a:p>
          <a:p>
            <a:pPr marL="342900" indent="-342900">
              <a:spcBef>
                <a:spcPct val="0"/>
              </a:spcBef>
              <a:buFontTx/>
              <a:buAutoNum type="arabicParenR"/>
              <a:defRPr/>
            </a:pPr>
            <a:r>
              <a:rPr lang="en-US" altLang="en-US" dirty="0">
                <a:solidFill>
                  <a:prstClr val="black"/>
                </a:solidFill>
              </a:rPr>
              <a:t>Decide what events to respond to</a:t>
            </a:r>
          </a:p>
          <a:p>
            <a:pPr marL="342900" indent="-342900">
              <a:spcBef>
                <a:spcPct val="0"/>
              </a:spcBef>
              <a:buFontTx/>
              <a:buAutoNum type="arabicParenR"/>
              <a:defRPr/>
            </a:pPr>
            <a:r>
              <a:rPr lang="en-US" altLang="en-US" dirty="0">
                <a:solidFill>
                  <a:prstClr val="black"/>
                </a:solidFill>
              </a:rPr>
              <a:t>Create a listener to respond to each event</a:t>
            </a:r>
          </a:p>
          <a:p>
            <a:pPr marL="342900" indent="-342900">
              <a:spcBef>
                <a:spcPct val="0"/>
              </a:spcBef>
              <a:buFontTx/>
              <a:buAutoNum type="arabicParenR"/>
              <a:defRPr/>
            </a:pPr>
            <a:r>
              <a:rPr lang="en-US" altLang="en-US" dirty="0">
                <a:solidFill>
                  <a:prstClr val="black"/>
                </a:solidFill>
              </a:rPr>
              <a:t>Register the listener to the corresponding widget</a:t>
            </a:r>
          </a:p>
          <a:p>
            <a:endParaRPr lang="en-US" dirty="0"/>
          </a:p>
        </p:txBody>
      </p:sp>
    </p:spTree>
    <p:extLst>
      <p:ext uri="{BB962C8B-B14F-4D97-AF65-F5344CB8AC3E}">
        <p14:creationId xmlns:p14="http://schemas.microsoft.com/office/powerpoint/2010/main" val="43912444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itle 1"/>
          <p:cNvSpPr>
            <a:spLocks noGrp="1"/>
          </p:cNvSpPr>
          <p:nvPr>
            <p:ph type="title"/>
          </p:nvPr>
        </p:nvSpPr>
        <p:spPr>
          <a:xfrm>
            <a:off x="612775" y="228600"/>
            <a:ext cx="8153400" cy="990600"/>
          </a:xfrm>
        </p:spPr>
        <p:txBody>
          <a:bodyPr/>
          <a:lstStyle/>
          <a:p>
            <a:pPr eaLnBrk="1" hangingPunct="1"/>
            <a:r>
              <a:rPr lang="en-US" altLang="en-US" dirty="0"/>
              <a:t>Event Handling</a:t>
            </a:r>
          </a:p>
        </p:txBody>
      </p:sp>
      <p:sp>
        <p:nvSpPr>
          <p:cNvPr id="46083" name="Content Placeholder 2"/>
          <p:cNvSpPr>
            <a:spLocks noGrp="1"/>
          </p:cNvSpPr>
          <p:nvPr>
            <p:ph sz="quarter" idx="1"/>
          </p:nvPr>
        </p:nvSpPr>
        <p:spPr>
          <a:xfrm>
            <a:off x="609600" y="2057400"/>
            <a:ext cx="8153400" cy="4495800"/>
          </a:xfrm>
        </p:spPr>
        <p:txBody>
          <a:bodyPr/>
          <a:lstStyle/>
          <a:p>
            <a:pPr eaLnBrk="1" hangingPunct="1"/>
            <a:r>
              <a:rPr lang="en-US" altLang="en-US" sz="3600" dirty="0"/>
              <a:t>Decide what Widgets who’s events to process</a:t>
            </a:r>
          </a:p>
          <a:p>
            <a:pPr eaLnBrk="1" hangingPunct="1"/>
            <a:r>
              <a:rPr lang="en-US" altLang="en-US" sz="3600" b="1" dirty="0"/>
              <a:t>Define an event listener and register it with the View.</a:t>
            </a:r>
          </a:p>
          <a:p>
            <a:pPr lvl="1" eaLnBrk="1" hangingPunct="1"/>
            <a:r>
              <a:rPr lang="en-US" altLang="en-US" sz="3200" dirty="0" err="1">
                <a:hlinkClick r:id="rId2"/>
              </a:rPr>
              <a:t>View.OnClickListener</a:t>
            </a:r>
            <a:r>
              <a:rPr lang="en-US" altLang="en-US" sz="3200" dirty="0"/>
              <a:t> (for handling "clicks" on a View), </a:t>
            </a:r>
          </a:p>
        </p:txBody>
      </p:sp>
      <p:sp>
        <p:nvSpPr>
          <p:cNvPr id="4" name="TextBox 3"/>
          <p:cNvSpPr txBox="1">
            <a:spLocks noChangeArrowheads="1"/>
          </p:cNvSpPr>
          <p:nvPr/>
        </p:nvSpPr>
        <p:spPr bwMode="auto">
          <a:xfrm>
            <a:off x="4130675" y="-15875"/>
            <a:ext cx="5029200" cy="1754188"/>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itchFamily="34" charset="0"/>
              </a:defRPr>
            </a:lvl1pPr>
            <a:lvl2pPr marL="742950" indent="-285750">
              <a:defRPr>
                <a:solidFill>
                  <a:schemeClr val="tx1"/>
                </a:solidFill>
                <a:latin typeface="Verdana" pitchFamily="34" charset="0"/>
              </a:defRPr>
            </a:lvl2pPr>
            <a:lvl3pPr marL="1143000" indent="-228600">
              <a:defRPr>
                <a:solidFill>
                  <a:schemeClr val="tx1"/>
                </a:solidFill>
                <a:latin typeface="Verdana" pitchFamily="34" charset="0"/>
              </a:defRPr>
            </a:lvl3pPr>
            <a:lvl4pPr marL="1600200" indent="-228600">
              <a:defRPr>
                <a:solidFill>
                  <a:schemeClr val="tx1"/>
                </a:solidFill>
                <a:latin typeface="Verdana" pitchFamily="34" charset="0"/>
              </a:defRPr>
            </a:lvl4pPr>
            <a:lvl5pPr marL="2057400" indent="-228600">
              <a:defRPr>
                <a:solidFill>
                  <a:schemeClr val="tx1"/>
                </a:solidFill>
                <a:latin typeface="Verdana" pitchFamily="34" charset="0"/>
              </a:defRPr>
            </a:lvl5pPr>
            <a:lvl6pPr marL="2514600" indent="-228600" eaLnBrk="0" fontAlgn="base" hangingPunct="0">
              <a:spcBef>
                <a:spcPct val="0"/>
              </a:spcBef>
              <a:spcAft>
                <a:spcPct val="0"/>
              </a:spcAft>
              <a:defRPr>
                <a:solidFill>
                  <a:schemeClr val="tx1"/>
                </a:solidFill>
                <a:latin typeface="Verdana" pitchFamily="34" charset="0"/>
              </a:defRPr>
            </a:lvl6pPr>
            <a:lvl7pPr marL="2971800" indent="-228600" eaLnBrk="0" fontAlgn="base" hangingPunct="0">
              <a:spcBef>
                <a:spcPct val="0"/>
              </a:spcBef>
              <a:spcAft>
                <a:spcPct val="0"/>
              </a:spcAft>
              <a:defRPr>
                <a:solidFill>
                  <a:schemeClr val="tx1"/>
                </a:solidFill>
                <a:latin typeface="Verdana" pitchFamily="34" charset="0"/>
              </a:defRPr>
            </a:lvl7pPr>
            <a:lvl8pPr marL="3429000" indent="-228600" eaLnBrk="0" fontAlgn="base" hangingPunct="0">
              <a:spcBef>
                <a:spcPct val="0"/>
              </a:spcBef>
              <a:spcAft>
                <a:spcPct val="0"/>
              </a:spcAft>
              <a:defRPr>
                <a:solidFill>
                  <a:schemeClr val="tx1"/>
                </a:solidFill>
                <a:latin typeface="Verdana" pitchFamily="34" charset="0"/>
              </a:defRPr>
            </a:lvl8pPr>
            <a:lvl9pPr marL="3886200" indent="-228600" eaLnBrk="0" fontAlgn="base" hangingPunct="0">
              <a:spcBef>
                <a:spcPct val="0"/>
              </a:spcBef>
              <a:spcAft>
                <a:spcPct val="0"/>
              </a:spcAft>
              <a:defRPr>
                <a:solidFill>
                  <a:schemeClr val="tx1"/>
                </a:solidFill>
                <a:latin typeface="Verdana" pitchFamily="34" charset="0"/>
              </a:defRPr>
            </a:lvl9pPr>
          </a:lstStyle>
          <a:p>
            <a:pPr eaLnBrk="0" fontAlgn="base" hangingPunct="0">
              <a:spcBef>
                <a:spcPct val="0"/>
              </a:spcBef>
              <a:spcAft>
                <a:spcPct val="0"/>
              </a:spcAft>
              <a:defRPr/>
            </a:pPr>
            <a:r>
              <a:rPr lang="en-US" altLang="en-US" dirty="0">
                <a:solidFill>
                  <a:prstClr val="black"/>
                </a:solidFill>
              </a:rPr>
              <a:t>3 steps:</a:t>
            </a:r>
          </a:p>
          <a:p>
            <a:pPr marL="342900" indent="-342900" eaLnBrk="0" fontAlgn="base" hangingPunct="0">
              <a:spcBef>
                <a:spcPct val="0"/>
              </a:spcBef>
              <a:spcAft>
                <a:spcPct val="0"/>
              </a:spcAft>
              <a:buFontTx/>
              <a:buAutoNum type="arabicParenR"/>
              <a:defRPr/>
            </a:pPr>
            <a:r>
              <a:rPr lang="en-US" altLang="en-US" dirty="0">
                <a:solidFill>
                  <a:prstClr val="black"/>
                </a:solidFill>
              </a:rPr>
              <a:t>Decide what events to respond to</a:t>
            </a:r>
          </a:p>
          <a:p>
            <a:pPr marL="342900" indent="-342900" eaLnBrk="0" fontAlgn="base" hangingPunct="0">
              <a:spcBef>
                <a:spcPct val="0"/>
              </a:spcBef>
              <a:spcAft>
                <a:spcPct val="0"/>
              </a:spcAft>
              <a:buFontTx/>
              <a:buAutoNum type="arabicParenR"/>
              <a:defRPr/>
            </a:pPr>
            <a:r>
              <a:rPr lang="en-US" altLang="en-US" dirty="0">
                <a:solidFill>
                  <a:prstClr val="black"/>
                </a:solidFill>
              </a:rPr>
              <a:t>Create a listener to respond to each event</a:t>
            </a:r>
          </a:p>
          <a:p>
            <a:pPr marL="342900" indent="-342900" eaLnBrk="0" fontAlgn="base" hangingPunct="0">
              <a:spcBef>
                <a:spcPct val="0"/>
              </a:spcBef>
              <a:spcAft>
                <a:spcPct val="0"/>
              </a:spcAft>
              <a:buFontTx/>
              <a:buAutoNum type="arabicParenR"/>
              <a:defRPr/>
            </a:pPr>
            <a:r>
              <a:rPr lang="en-US" altLang="en-US" dirty="0">
                <a:solidFill>
                  <a:prstClr val="black"/>
                </a:solidFill>
              </a:rPr>
              <a:t>Register the listener to the corresponding widget</a:t>
            </a:r>
          </a:p>
        </p:txBody>
      </p:sp>
    </p:spTree>
    <p:extLst>
      <p:ext uri="{BB962C8B-B14F-4D97-AF65-F5344CB8AC3E}">
        <p14:creationId xmlns:p14="http://schemas.microsoft.com/office/powerpoint/2010/main" val="72415681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itle 1"/>
          <p:cNvSpPr>
            <a:spLocks noGrp="1"/>
          </p:cNvSpPr>
          <p:nvPr>
            <p:ph type="title"/>
          </p:nvPr>
        </p:nvSpPr>
        <p:spPr>
          <a:xfrm>
            <a:off x="612775" y="228600"/>
            <a:ext cx="8153400" cy="990600"/>
          </a:xfrm>
        </p:spPr>
        <p:txBody>
          <a:bodyPr/>
          <a:lstStyle/>
          <a:p>
            <a:r>
              <a:rPr lang="en-US" altLang="en-US"/>
              <a:t>Lets add a Button to a program-based interface</a:t>
            </a:r>
          </a:p>
        </p:txBody>
      </p:sp>
      <p:sp>
        <p:nvSpPr>
          <p:cNvPr id="47107" name="Content Placeholder 2"/>
          <p:cNvSpPr>
            <a:spLocks noGrp="1"/>
          </p:cNvSpPr>
          <p:nvPr>
            <p:ph sz="quarter" idx="1"/>
          </p:nvPr>
        </p:nvSpPr>
        <p:spPr>
          <a:xfrm>
            <a:off x="612775" y="1600200"/>
            <a:ext cx="8153400" cy="4495800"/>
          </a:xfrm>
        </p:spPr>
        <p:txBody>
          <a:bodyPr/>
          <a:lstStyle/>
          <a:p>
            <a:r>
              <a:rPr lang="en-US" altLang="en-US"/>
              <a:t>Step 1: Add button</a:t>
            </a:r>
          </a:p>
          <a:p>
            <a:r>
              <a:rPr lang="en-US" altLang="en-US"/>
              <a:t>Step 2: Register Event Handler</a:t>
            </a:r>
          </a:p>
          <a:p>
            <a:pPr lvl="2"/>
            <a:r>
              <a:rPr lang="en-US" altLang="en-US"/>
              <a:t>TWO OPTIONS – separate class to handle event(s), OR have the Activity containing the button do the event handling</a:t>
            </a:r>
          </a:p>
          <a:p>
            <a:r>
              <a:rPr lang="en-US" altLang="en-US"/>
              <a:t>Step 3: Implement Event Handler…for a Button means implementing the View.OnClickListener interface</a:t>
            </a:r>
          </a:p>
        </p:txBody>
      </p:sp>
    </p:spTree>
    <p:extLst>
      <p:ext uri="{BB962C8B-B14F-4D97-AF65-F5344CB8AC3E}">
        <p14:creationId xmlns:p14="http://schemas.microsoft.com/office/powerpoint/2010/main" val="157513655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itle 1"/>
          <p:cNvSpPr>
            <a:spLocks noGrp="1"/>
          </p:cNvSpPr>
          <p:nvPr>
            <p:ph type="title"/>
          </p:nvPr>
        </p:nvSpPr>
        <p:spPr>
          <a:xfrm>
            <a:off x="612775" y="228600"/>
            <a:ext cx="8153400" cy="990600"/>
          </a:xfrm>
        </p:spPr>
        <p:txBody>
          <a:bodyPr/>
          <a:lstStyle/>
          <a:p>
            <a:pPr eaLnBrk="1" hangingPunct="1"/>
            <a:r>
              <a:rPr lang="en-US" altLang="en-US"/>
              <a:t>Event Handling -  here have a SEPARATE class</a:t>
            </a:r>
          </a:p>
        </p:txBody>
      </p:sp>
      <p:sp>
        <p:nvSpPr>
          <p:cNvPr id="49155" name="Content Placeholder 2"/>
          <p:cNvSpPr>
            <a:spLocks noGrp="1"/>
          </p:cNvSpPr>
          <p:nvPr>
            <p:ph sz="quarter" idx="1"/>
          </p:nvPr>
        </p:nvSpPr>
        <p:spPr>
          <a:xfrm>
            <a:off x="612775" y="1600200"/>
            <a:ext cx="8153400" cy="4495800"/>
          </a:xfrm>
        </p:spPr>
        <p:txBody>
          <a:bodyPr/>
          <a:lstStyle/>
          <a:p>
            <a:pPr eaLnBrk="1" hangingPunct="1">
              <a:buFont typeface="Wingdings" pitchFamily="2" charset="2"/>
              <a:buNone/>
            </a:pPr>
            <a:r>
              <a:rPr lang="en-US" altLang="en-US" sz="2000" b="1" dirty="0"/>
              <a:t> </a:t>
            </a:r>
            <a:r>
              <a:rPr lang="en-US" altLang="en-US" sz="2000" b="1" dirty="0">
                <a:solidFill>
                  <a:srgbClr val="FF0000"/>
                </a:solidFill>
              </a:rPr>
              <a:t>EVENT HANDLING CODE in separate object </a:t>
            </a:r>
            <a:r>
              <a:rPr lang="en-US" altLang="en-US" sz="2000" b="1" dirty="0" err="1">
                <a:solidFill>
                  <a:srgbClr val="FF0000"/>
                </a:solidFill>
              </a:rPr>
              <a:t>mListner</a:t>
            </a:r>
            <a:endParaRPr lang="en-US" altLang="en-US" sz="2000" b="1" dirty="0">
              <a:solidFill>
                <a:srgbClr val="FF0000"/>
              </a:solidFill>
            </a:endParaRPr>
          </a:p>
          <a:p>
            <a:pPr eaLnBrk="1" hangingPunct="1">
              <a:buFont typeface="Wingdings" pitchFamily="2" charset="2"/>
              <a:buNone/>
            </a:pPr>
            <a:r>
              <a:rPr lang="en-US" altLang="en-US" sz="2000" dirty="0"/>
              <a:t>   // Create an anonymous implementation of </a:t>
            </a:r>
            <a:r>
              <a:rPr lang="en-US" altLang="en-US" sz="2000" dirty="0" err="1"/>
              <a:t>OnClickListener</a:t>
            </a:r>
            <a:br>
              <a:rPr lang="en-US" altLang="en-US" sz="2000" dirty="0"/>
            </a:br>
            <a:r>
              <a:rPr lang="en-US" altLang="en-US" sz="2000" dirty="0"/>
              <a:t>private </a:t>
            </a:r>
            <a:r>
              <a:rPr lang="en-US" altLang="en-US" sz="2000" dirty="0" err="1"/>
              <a:t>OnClickListener</a:t>
            </a:r>
            <a:r>
              <a:rPr lang="en-US" altLang="en-US" sz="2000" dirty="0"/>
              <a:t> </a:t>
            </a:r>
            <a:r>
              <a:rPr lang="en-US" altLang="en-US" sz="2000" dirty="0" err="1"/>
              <a:t>mListener</a:t>
            </a:r>
            <a:r>
              <a:rPr lang="en-US" altLang="en-US" sz="2000" dirty="0"/>
              <a:t> = new </a:t>
            </a:r>
            <a:r>
              <a:rPr lang="en-US" altLang="en-US" sz="2000" dirty="0" err="1"/>
              <a:t>OnClickListener</a:t>
            </a:r>
            <a:r>
              <a:rPr lang="en-US" altLang="en-US" sz="2000" dirty="0"/>
              <a:t>() {</a:t>
            </a:r>
            <a:br>
              <a:rPr lang="en-US" altLang="en-US" sz="2000" dirty="0"/>
            </a:br>
            <a:r>
              <a:rPr lang="en-US" altLang="en-US" sz="2000" dirty="0"/>
              <a:t>    public void </a:t>
            </a:r>
            <a:r>
              <a:rPr lang="en-US" altLang="en-US" sz="2000" dirty="0" err="1"/>
              <a:t>onClick</a:t>
            </a:r>
            <a:r>
              <a:rPr lang="en-US" altLang="en-US" sz="2000" dirty="0"/>
              <a:t>(View v) {</a:t>
            </a:r>
            <a:br>
              <a:rPr lang="en-US" altLang="en-US" sz="2000" dirty="0"/>
            </a:br>
            <a:r>
              <a:rPr lang="en-US" altLang="en-US" sz="2000" dirty="0"/>
              <a:t>      // do something when the button is clicked</a:t>
            </a:r>
            <a:br>
              <a:rPr lang="en-US" altLang="en-US" sz="2000" dirty="0"/>
            </a:br>
            <a:r>
              <a:rPr lang="en-US" altLang="en-US" sz="2000" dirty="0"/>
              <a:t>    }</a:t>
            </a:r>
            <a:br>
              <a:rPr lang="en-US" altLang="en-US" sz="2000" dirty="0"/>
            </a:br>
            <a:r>
              <a:rPr lang="en-US" altLang="en-US" sz="2000" dirty="0"/>
              <a:t>};</a:t>
            </a:r>
            <a:br>
              <a:rPr lang="en-US" altLang="en-US" sz="2000" dirty="0"/>
            </a:br>
            <a:r>
              <a:rPr lang="en-US" altLang="en-US" sz="2000" dirty="0"/>
              <a:t>//</a:t>
            </a:r>
            <a:r>
              <a:rPr lang="en-US" altLang="en-US" sz="2000" dirty="0">
                <a:solidFill>
                  <a:srgbClr val="FF0000"/>
                </a:solidFill>
              </a:rPr>
              <a:t>Now inside your Activity class</a:t>
            </a:r>
            <a:br>
              <a:rPr lang="en-US" altLang="en-US" sz="2000" dirty="0"/>
            </a:br>
            <a:r>
              <a:rPr lang="en-US" altLang="en-US" sz="2000" dirty="0"/>
              <a:t>protected void </a:t>
            </a:r>
            <a:r>
              <a:rPr lang="en-US" altLang="en-US" sz="2000" dirty="0" err="1"/>
              <a:t>onCreate</a:t>
            </a:r>
            <a:r>
              <a:rPr lang="en-US" altLang="en-US" sz="2000" dirty="0"/>
              <a:t>(Bundle </a:t>
            </a:r>
            <a:r>
              <a:rPr lang="en-US" altLang="en-US" sz="2000" dirty="0" err="1"/>
              <a:t>savedValues</a:t>
            </a:r>
            <a:r>
              <a:rPr lang="en-US" altLang="en-US" sz="2000" dirty="0"/>
              <a:t>) {</a:t>
            </a:r>
            <a:br>
              <a:rPr lang="en-US" altLang="en-US" sz="2000" dirty="0"/>
            </a:br>
            <a:r>
              <a:rPr lang="en-US" altLang="en-US" sz="2000" dirty="0"/>
              <a:t>    ...</a:t>
            </a:r>
            <a:br>
              <a:rPr lang="en-US" altLang="en-US" sz="2000" dirty="0"/>
            </a:br>
            <a:r>
              <a:rPr lang="en-US" altLang="en-US" sz="2000" dirty="0"/>
              <a:t>    </a:t>
            </a:r>
            <a:r>
              <a:rPr lang="en-US" altLang="en-US" sz="2000" dirty="0">
                <a:solidFill>
                  <a:srgbClr val="00B0F0"/>
                </a:solidFill>
              </a:rPr>
              <a:t>// STEP 1:   Capture our button from layout</a:t>
            </a:r>
            <a:br>
              <a:rPr lang="en-US" altLang="en-US" sz="2000" dirty="0"/>
            </a:br>
            <a:r>
              <a:rPr lang="en-US" altLang="en-US" sz="2000" dirty="0"/>
              <a:t>    Button </a:t>
            </a:r>
            <a:r>
              <a:rPr lang="en-US" altLang="en-US" sz="2000" dirty="0" err="1"/>
              <a:t>button</a:t>
            </a:r>
            <a:r>
              <a:rPr lang="en-US" altLang="en-US" sz="2000" dirty="0"/>
              <a:t> = (Button)</a:t>
            </a:r>
            <a:r>
              <a:rPr lang="en-US" altLang="en-US" sz="2000" dirty="0" err="1"/>
              <a:t>findViewById</a:t>
            </a:r>
            <a:r>
              <a:rPr lang="en-US" altLang="en-US" sz="2000" dirty="0"/>
              <a:t>(</a:t>
            </a:r>
            <a:r>
              <a:rPr lang="en-US" altLang="en-US" sz="2000" dirty="0">
                <a:solidFill>
                  <a:srgbClr val="FF0000"/>
                </a:solidFill>
              </a:rPr>
              <a:t>R.id.button1</a:t>
            </a:r>
            <a:r>
              <a:rPr lang="en-US" altLang="en-US" sz="2000" dirty="0"/>
              <a:t>);</a:t>
            </a:r>
            <a:br>
              <a:rPr lang="en-US" altLang="en-US" sz="2000" dirty="0"/>
            </a:br>
            <a:r>
              <a:rPr lang="en-US" altLang="en-US" sz="2000" dirty="0"/>
              <a:t>    </a:t>
            </a:r>
            <a:r>
              <a:rPr lang="en-US" altLang="en-US" sz="2000" dirty="0">
                <a:solidFill>
                  <a:srgbClr val="00B0F0"/>
                </a:solidFill>
              </a:rPr>
              <a:t>// STEP 2: Register the </a:t>
            </a:r>
            <a:r>
              <a:rPr lang="en-US" altLang="en-US" sz="2000" dirty="0" err="1">
                <a:solidFill>
                  <a:srgbClr val="00B0F0"/>
                </a:solidFill>
              </a:rPr>
              <a:t>onClick</a:t>
            </a:r>
            <a:r>
              <a:rPr lang="en-US" altLang="en-US" sz="2000" dirty="0">
                <a:solidFill>
                  <a:srgbClr val="00B0F0"/>
                </a:solidFill>
              </a:rPr>
              <a:t> listener with the implementation above</a:t>
            </a:r>
            <a:br>
              <a:rPr lang="en-US" altLang="en-US" sz="2000" dirty="0"/>
            </a:br>
            <a:r>
              <a:rPr lang="en-US" altLang="en-US" sz="2000" dirty="0"/>
              <a:t>    </a:t>
            </a:r>
            <a:r>
              <a:rPr lang="en-US" altLang="en-US" sz="2000" dirty="0" err="1"/>
              <a:t>button.setOnClickListener</a:t>
            </a:r>
            <a:r>
              <a:rPr lang="en-US" altLang="en-US" sz="2000" dirty="0"/>
              <a:t>(</a:t>
            </a:r>
            <a:r>
              <a:rPr lang="en-US" altLang="en-US" sz="2000" dirty="0" err="1"/>
              <a:t>mListener</a:t>
            </a:r>
            <a:r>
              <a:rPr lang="en-US" altLang="en-US" sz="2000" dirty="0"/>
              <a:t>);</a:t>
            </a:r>
            <a:br>
              <a:rPr lang="en-US" altLang="en-US" sz="2000" dirty="0"/>
            </a:br>
            <a:r>
              <a:rPr lang="en-US" altLang="en-US" sz="2000" dirty="0"/>
              <a:t>    ...</a:t>
            </a:r>
            <a:br>
              <a:rPr lang="en-US" altLang="en-US" sz="2000" dirty="0"/>
            </a:br>
            <a:r>
              <a:rPr lang="en-US" altLang="en-US" sz="2000" dirty="0"/>
              <a:t>} </a:t>
            </a:r>
          </a:p>
        </p:txBody>
      </p:sp>
      <p:sp>
        <p:nvSpPr>
          <p:cNvPr id="49156" name="TextBox 3"/>
          <p:cNvSpPr txBox="1">
            <a:spLocks noChangeArrowheads="1"/>
          </p:cNvSpPr>
          <p:nvPr/>
        </p:nvSpPr>
        <p:spPr bwMode="auto">
          <a:xfrm>
            <a:off x="5506075" y="3352800"/>
            <a:ext cx="3600450" cy="646113"/>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itchFamily="34" charset="0"/>
              </a:defRPr>
            </a:lvl1pPr>
            <a:lvl2pPr marL="742950" indent="-285750">
              <a:defRPr>
                <a:solidFill>
                  <a:schemeClr val="tx1"/>
                </a:solidFill>
                <a:latin typeface="Verdana" pitchFamily="34" charset="0"/>
              </a:defRPr>
            </a:lvl2pPr>
            <a:lvl3pPr marL="1143000" indent="-228600">
              <a:defRPr>
                <a:solidFill>
                  <a:schemeClr val="tx1"/>
                </a:solidFill>
                <a:latin typeface="Verdana" pitchFamily="34" charset="0"/>
              </a:defRPr>
            </a:lvl3pPr>
            <a:lvl4pPr marL="1600200" indent="-228600">
              <a:defRPr>
                <a:solidFill>
                  <a:schemeClr val="tx1"/>
                </a:solidFill>
                <a:latin typeface="Verdana" pitchFamily="34" charset="0"/>
              </a:defRPr>
            </a:lvl4pPr>
            <a:lvl5pPr marL="2057400" indent="-228600">
              <a:defRPr>
                <a:solidFill>
                  <a:schemeClr val="tx1"/>
                </a:solidFill>
                <a:latin typeface="Verdana" pitchFamily="34" charset="0"/>
              </a:defRPr>
            </a:lvl5pPr>
            <a:lvl6pPr marL="2514600" indent="-228600" eaLnBrk="0" fontAlgn="base" hangingPunct="0">
              <a:spcBef>
                <a:spcPct val="0"/>
              </a:spcBef>
              <a:spcAft>
                <a:spcPct val="0"/>
              </a:spcAft>
              <a:defRPr>
                <a:solidFill>
                  <a:schemeClr val="tx1"/>
                </a:solidFill>
                <a:latin typeface="Verdana" pitchFamily="34" charset="0"/>
              </a:defRPr>
            </a:lvl6pPr>
            <a:lvl7pPr marL="2971800" indent="-228600" eaLnBrk="0" fontAlgn="base" hangingPunct="0">
              <a:spcBef>
                <a:spcPct val="0"/>
              </a:spcBef>
              <a:spcAft>
                <a:spcPct val="0"/>
              </a:spcAft>
              <a:defRPr>
                <a:solidFill>
                  <a:schemeClr val="tx1"/>
                </a:solidFill>
                <a:latin typeface="Verdana" pitchFamily="34" charset="0"/>
              </a:defRPr>
            </a:lvl7pPr>
            <a:lvl8pPr marL="3429000" indent="-228600" eaLnBrk="0" fontAlgn="base" hangingPunct="0">
              <a:spcBef>
                <a:spcPct val="0"/>
              </a:spcBef>
              <a:spcAft>
                <a:spcPct val="0"/>
              </a:spcAft>
              <a:defRPr>
                <a:solidFill>
                  <a:schemeClr val="tx1"/>
                </a:solidFill>
                <a:latin typeface="Verdana" pitchFamily="34" charset="0"/>
              </a:defRPr>
            </a:lvl8pPr>
            <a:lvl9pPr marL="3886200" indent="-228600" eaLnBrk="0" fontAlgn="base" hangingPunct="0">
              <a:spcBef>
                <a:spcPct val="0"/>
              </a:spcBef>
              <a:spcAft>
                <a:spcPct val="0"/>
              </a:spcAft>
              <a:defRPr>
                <a:solidFill>
                  <a:schemeClr val="tx1"/>
                </a:solidFill>
                <a:latin typeface="Verdana" pitchFamily="34" charset="0"/>
              </a:defRPr>
            </a:lvl9pPr>
          </a:lstStyle>
          <a:p>
            <a:pPr eaLnBrk="0" fontAlgn="base" hangingPunct="0">
              <a:spcBef>
                <a:spcPct val="0"/>
              </a:spcBef>
              <a:spcAft>
                <a:spcPct val="0"/>
              </a:spcAft>
            </a:pPr>
            <a:r>
              <a:rPr lang="en-US" altLang="en-US" dirty="0">
                <a:solidFill>
                  <a:prstClr val="black"/>
                </a:solidFill>
              </a:rPr>
              <a:t>Better for readability and reuse</a:t>
            </a:r>
          </a:p>
        </p:txBody>
      </p:sp>
    </p:spTree>
    <p:extLst>
      <p:ext uri="{BB962C8B-B14F-4D97-AF65-F5344CB8AC3E}">
        <p14:creationId xmlns:p14="http://schemas.microsoft.com/office/powerpoint/2010/main" val="142565680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ext Placeholder 1"/>
          <p:cNvSpPr>
            <a:spLocks noGrp="1"/>
          </p:cNvSpPr>
          <p:nvPr>
            <p:ph type="body" idx="1"/>
          </p:nvPr>
        </p:nvSpPr>
        <p:spPr/>
        <p:txBody>
          <a:bodyPr/>
          <a:lstStyle/>
          <a:p>
            <a:r>
              <a:rPr lang="en-US" altLang="en-US"/>
              <a:t>Depends on IDE</a:t>
            </a:r>
          </a:p>
        </p:txBody>
      </p:sp>
      <p:sp>
        <p:nvSpPr>
          <p:cNvPr id="50179" name="Title 2"/>
          <p:cNvSpPr>
            <a:spLocks noGrp="1"/>
          </p:cNvSpPr>
          <p:nvPr>
            <p:ph type="title"/>
          </p:nvPr>
        </p:nvSpPr>
        <p:spPr/>
        <p:txBody>
          <a:bodyPr/>
          <a:lstStyle/>
          <a:p>
            <a:r>
              <a:rPr lang="en-US" altLang="en-US"/>
              <a:t>Run your code</a:t>
            </a:r>
          </a:p>
        </p:txBody>
      </p:sp>
    </p:spTree>
    <p:extLst>
      <p:ext uri="{BB962C8B-B14F-4D97-AF65-F5344CB8AC3E}">
        <p14:creationId xmlns:p14="http://schemas.microsoft.com/office/powerpoint/2010/main" val="17120204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Demographic &amp; Abilities</a:t>
            </a:r>
          </a:p>
        </p:txBody>
      </p:sp>
      <p:sp>
        <p:nvSpPr>
          <p:cNvPr id="4" name="Content Placeholder 3"/>
          <p:cNvSpPr>
            <a:spLocks noGrp="1"/>
          </p:cNvSpPr>
          <p:nvPr>
            <p:ph sz="quarter" idx="1"/>
          </p:nvPr>
        </p:nvSpPr>
        <p:spPr/>
        <p:txBody>
          <a:bodyPr/>
          <a:lstStyle/>
          <a:p>
            <a:endParaRPr lang="en-US"/>
          </a:p>
        </p:txBody>
      </p:sp>
      <p:pic>
        <p:nvPicPr>
          <p:cNvPr id="3074" name="Picture 2" descr="G:\Fall2015\MADD\Images\ia3.PNG"/>
          <p:cNvPicPr>
            <a:picLocks noChangeAspect="1" noChangeArrowheads="1"/>
          </p:cNvPicPr>
          <p:nvPr/>
        </p:nvPicPr>
        <p:blipFill>
          <a:blip r:embed="rId2"/>
          <a:srcRect/>
          <a:stretch>
            <a:fillRect/>
          </a:stretch>
        </p:blipFill>
        <p:spPr bwMode="auto">
          <a:xfrm>
            <a:off x="1066800" y="1524000"/>
            <a:ext cx="6545262" cy="4457700"/>
          </a:xfrm>
          <a:prstGeom prst="rect">
            <a:avLst/>
          </a:prstGeom>
          <a:noFill/>
        </p:spPr>
      </p:pic>
    </p:spTree>
    <p:extLst>
      <p:ext uri="{BB962C8B-B14F-4D97-AF65-F5344CB8AC3E}">
        <p14:creationId xmlns:p14="http://schemas.microsoft.com/office/powerpoint/2010/main" val="216852304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itle 1"/>
          <p:cNvSpPr>
            <a:spLocks noGrp="1"/>
          </p:cNvSpPr>
          <p:nvPr>
            <p:ph type="title"/>
          </p:nvPr>
        </p:nvSpPr>
        <p:spPr>
          <a:xfrm>
            <a:off x="612775" y="228600"/>
            <a:ext cx="8153400" cy="990600"/>
          </a:xfrm>
        </p:spPr>
        <p:txBody>
          <a:bodyPr/>
          <a:lstStyle/>
          <a:p>
            <a:r>
              <a:rPr lang="en-US" altLang="en-US"/>
              <a:t>Running code</a:t>
            </a:r>
          </a:p>
        </p:txBody>
      </p:sp>
      <p:sp>
        <p:nvSpPr>
          <p:cNvPr id="51203" name="Content Placeholder 2"/>
          <p:cNvSpPr>
            <a:spLocks noGrp="1"/>
          </p:cNvSpPr>
          <p:nvPr>
            <p:ph sz="quarter" idx="1"/>
          </p:nvPr>
        </p:nvSpPr>
        <p:spPr>
          <a:xfrm>
            <a:off x="381000" y="1752600"/>
            <a:ext cx="8153400" cy="4495800"/>
          </a:xfrm>
        </p:spPr>
        <p:txBody>
          <a:bodyPr/>
          <a:lstStyle/>
          <a:p>
            <a:r>
              <a:rPr lang="en-US" altLang="en-US"/>
              <a:t>Will Run in the Emulator</a:t>
            </a:r>
          </a:p>
          <a:p>
            <a:r>
              <a:rPr lang="en-US" altLang="en-US"/>
              <a:t>Android Studio: Run-&gt;”Run app” or “Debug App”</a:t>
            </a:r>
          </a:p>
        </p:txBody>
      </p:sp>
      <p:pic>
        <p:nvPicPr>
          <p:cNvPr id="5120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029200"/>
            <a:ext cx="2589213"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51205"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95600" y="5105400"/>
            <a:ext cx="2481263"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5120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69025" y="5105400"/>
            <a:ext cx="2481263"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51207"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10200" y="0"/>
            <a:ext cx="3462338" cy="2444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51208" name="TextBox 3"/>
          <p:cNvSpPr txBox="1">
            <a:spLocks noChangeArrowheads="1"/>
          </p:cNvSpPr>
          <p:nvPr/>
        </p:nvSpPr>
        <p:spPr bwMode="auto">
          <a:xfrm>
            <a:off x="788988" y="3124200"/>
            <a:ext cx="7861300" cy="923925"/>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itchFamily="34" charset="0"/>
              </a:defRPr>
            </a:lvl1pPr>
            <a:lvl2pPr marL="742950" indent="-285750">
              <a:defRPr>
                <a:solidFill>
                  <a:schemeClr val="tx1"/>
                </a:solidFill>
                <a:latin typeface="Verdana" pitchFamily="34" charset="0"/>
              </a:defRPr>
            </a:lvl2pPr>
            <a:lvl3pPr marL="1143000" indent="-228600">
              <a:defRPr>
                <a:solidFill>
                  <a:schemeClr val="tx1"/>
                </a:solidFill>
                <a:latin typeface="Verdana" pitchFamily="34" charset="0"/>
              </a:defRPr>
            </a:lvl3pPr>
            <a:lvl4pPr marL="1600200" indent="-228600">
              <a:defRPr>
                <a:solidFill>
                  <a:schemeClr val="tx1"/>
                </a:solidFill>
                <a:latin typeface="Verdana" pitchFamily="34" charset="0"/>
              </a:defRPr>
            </a:lvl4pPr>
            <a:lvl5pPr marL="2057400" indent="-228600">
              <a:defRPr>
                <a:solidFill>
                  <a:schemeClr val="tx1"/>
                </a:solidFill>
                <a:latin typeface="Verdana" pitchFamily="34" charset="0"/>
              </a:defRPr>
            </a:lvl5pPr>
            <a:lvl6pPr marL="2514600" indent="-228600" eaLnBrk="0" fontAlgn="base" hangingPunct="0">
              <a:spcBef>
                <a:spcPct val="0"/>
              </a:spcBef>
              <a:spcAft>
                <a:spcPct val="0"/>
              </a:spcAft>
              <a:defRPr>
                <a:solidFill>
                  <a:schemeClr val="tx1"/>
                </a:solidFill>
                <a:latin typeface="Verdana" pitchFamily="34" charset="0"/>
              </a:defRPr>
            </a:lvl6pPr>
            <a:lvl7pPr marL="2971800" indent="-228600" eaLnBrk="0" fontAlgn="base" hangingPunct="0">
              <a:spcBef>
                <a:spcPct val="0"/>
              </a:spcBef>
              <a:spcAft>
                <a:spcPct val="0"/>
              </a:spcAft>
              <a:defRPr>
                <a:solidFill>
                  <a:schemeClr val="tx1"/>
                </a:solidFill>
                <a:latin typeface="Verdana" pitchFamily="34" charset="0"/>
              </a:defRPr>
            </a:lvl7pPr>
            <a:lvl8pPr marL="3429000" indent="-228600" eaLnBrk="0" fontAlgn="base" hangingPunct="0">
              <a:spcBef>
                <a:spcPct val="0"/>
              </a:spcBef>
              <a:spcAft>
                <a:spcPct val="0"/>
              </a:spcAft>
              <a:defRPr>
                <a:solidFill>
                  <a:schemeClr val="tx1"/>
                </a:solidFill>
                <a:latin typeface="Verdana" pitchFamily="34" charset="0"/>
              </a:defRPr>
            </a:lvl8pPr>
            <a:lvl9pPr marL="3886200" indent="-228600" eaLnBrk="0" fontAlgn="base" hangingPunct="0">
              <a:spcBef>
                <a:spcPct val="0"/>
              </a:spcBef>
              <a:spcAft>
                <a:spcPct val="0"/>
              </a:spcAft>
              <a:defRPr>
                <a:solidFill>
                  <a:schemeClr val="tx1"/>
                </a:solidFill>
                <a:latin typeface="Verdana" pitchFamily="34" charset="0"/>
              </a:defRPr>
            </a:lvl9pPr>
          </a:lstStyle>
          <a:p>
            <a:pPr eaLnBrk="0" fontAlgn="base" hangingPunct="0">
              <a:spcBef>
                <a:spcPct val="0"/>
              </a:spcBef>
              <a:spcAft>
                <a:spcPct val="0"/>
              </a:spcAft>
            </a:pPr>
            <a:r>
              <a:rPr lang="en-US" altLang="en-US">
                <a:solidFill>
                  <a:prstClr val="black"/>
                </a:solidFill>
              </a:rPr>
              <a:t>You should learn to run both on the emulator AND on a physical device.  TO use features of a phone like GPS, etc. it is often required to run on a phone</a:t>
            </a:r>
          </a:p>
        </p:txBody>
      </p:sp>
    </p:spTree>
    <p:extLst>
      <p:ext uri="{BB962C8B-B14F-4D97-AF65-F5344CB8AC3E}">
        <p14:creationId xmlns:p14="http://schemas.microsoft.com/office/powerpoint/2010/main" val="67747710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itle 1"/>
          <p:cNvSpPr>
            <a:spLocks noGrp="1"/>
          </p:cNvSpPr>
          <p:nvPr>
            <p:ph type="title"/>
          </p:nvPr>
        </p:nvSpPr>
        <p:spPr>
          <a:xfrm>
            <a:off x="612775" y="228600"/>
            <a:ext cx="8153400" cy="990600"/>
          </a:xfrm>
        </p:spPr>
        <p:txBody>
          <a:bodyPr/>
          <a:lstStyle/>
          <a:p>
            <a:r>
              <a:rPr lang="en-US" altLang="en-US"/>
              <a:t>Running code</a:t>
            </a:r>
          </a:p>
        </p:txBody>
      </p:sp>
      <p:sp>
        <p:nvSpPr>
          <p:cNvPr id="52227" name="Content Placeholder 2"/>
          <p:cNvSpPr>
            <a:spLocks noGrp="1"/>
          </p:cNvSpPr>
          <p:nvPr>
            <p:ph sz="quarter" idx="1"/>
          </p:nvPr>
        </p:nvSpPr>
        <p:spPr>
          <a:xfrm>
            <a:off x="342900" y="1371600"/>
            <a:ext cx="8153400" cy="2286000"/>
          </a:xfrm>
        </p:spPr>
        <p:txBody>
          <a:bodyPr/>
          <a:lstStyle/>
          <a:p>
            <a:r>
              <a:rPr lang="en-US" altLang="en-US" sz="2800" b="1" u="sng"/>
              <a:t>TIP: Emulator can take a long time to load at first----be patient and keep it up---just re-run after changes and won’t have to relaunch emulator, will just load up new app.</a:t>
            </a:r>
          </a:p>
          <a:p>
            <a:r>
              <a:rPr lang="en-US" altLang="en-US" sz="2800" b="1">
                <a:solidFill>
                  <a:srgbClr val="FF0000"/>
                </a:solidFill>
              </a:rPr>
              <a:t>Look if you have Intell Virtualization speed up, check out GPU and snapshot options –search online for current info on these tips</a:t>
            </a:r>
          </a:p>
        </p:txBody>
      </p:sp>
      <p:pic>
        <p:nvPicPr>
          <p:cNvPr id="52228" name="Picture 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2000" y="4576763"/>
            <a:ext cx="3228975" cy="2281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52229"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99063" y="4648200"/>
            <a:ext cx="3127375" cy="220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extLst>
      <p:ext uri="{BB962C8B-B14F-4D97-AF65-F5344CB8AC3E}">
        <p14:creationId xmlns:p14="http://schemas.microsoft.com/office/powerpoint/2010/main" val="138736939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9200" y="2138496"/>
            <a:ext cx="5568043" cy="1293028"/>
          </a:xfrm>
        </p:spPr>
        <p:txBody>
          <a:bodyPr>
            <a:normAutofit fontScale="90000"/>
          </a:bodyPr>
          <a:lstStyle/>
          <a:p>
            <a:pPr algn="ctr"/>
            <a:r>
              <a:rPr lang="en-US" sz="5400" dirty="0"/>
              <a:t>APP FUNDAMENTALS</a:t>
            </a:r>
          </a:p>
        </p:txBody>
      </p:sp>
      <p:pic>
        <p:nvPicPr>
          <p:cNvPr id="5" name="Picture 4" descr="Android_logo_(201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5909" y="3033486"/>
            <a:ext cx="2566929" cy="719877"/>
          </a:xfrm>
          <a:prstGeom prst="rect">
            <a:avLst/>
          </a:prstGeom>
        </p:spPr>
      </p:pic>
    </p:spTree>
    <p:extLst>
      <p:ext uri="{BB962C8B-B14F-4D97-AF65-F5344CB8AC3E}">
        <p14:creationId xmlns:p14="http://schemas.microsoft.com/office/powerpoint/2010/main" val="262124857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68929" y="2825402"/>
            <a:ext cx="5568043" cy="1293028"/>
          </a:xfrm>
        </p:spPr>
        <p:txBody>
          <a:bodyPr>
            <a:normAutofit/>
          </a:bodyPr>
          <a:lstStyle/>
          <a:p>
            <a:pPr algn="ctr"/>
            <a:r>
              <a:rPr lang="en-US" sz="5400" dirty="0"/>
              <a:t>FRAGMENTS</a:t>
            </a:r>
          </a:p>
        </p:txBody>
      </p:sp>
    </p:spTree>
    <p:extLst>
      <p:ext uri="{BB962C8B-B14F-4D97-AF65-F5344CB8AC3E}">
        <p14:creationId xmlns:p14="http://schemas.microsoft.com/office/powerpoint/2010/main" val="130995264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46150" y="72437"/>
            <a:ext cx="2832099" cy="6713125"/>
          </a:xfrm>
          <a:prstGeom prst="rect">
            <a:avLst/>
          </a:prstGeom>
        </p:spPr>
      </p:pic>
      <p:sp>
        <p:nvSpPr>
          <p:cNvPr id="5" name="TextBox 4"/>
          <p:cNvSpPr txBox="1"/>
          <p:nvPr/>
        </p:nvSpPr>
        <p:spPr>
          <a:xfrm>
            <a:off x="3644899" y="1574214"/>
            <a:ext cx="4927601" cy="2862322"/>
          </a:xfrm>
          <a:prstGeom prst="rect">
            <a:avLst/>
          </a:prstGeom>
          <a:noFill/>
        </p:spPr>
        <p:txBody>
          <a:bodyPr wrap="square" rtlCol="0">
            <a:spAutoFit/>
          </a:bodyPr>
          <a:lstStyle/>
          <a:p>
            <a:pPr marL="285750" indent="-285750">
              <a:buFont typeface="Arial" charset="0"/>
              <a:buChar char="•"/>
            </a:pPr>
            <a:r>
              <a:rPr lang="en-US" sz="2000" dirty="0"/>
              <a:t>A piece of user interface that is meant to be reused</a:t>
            </a:r>
            <a:br>
              <a:rPr lang="en-US" sz="2000" dirty="0"/>
            </a:br>
            <a:endParaRPr lang="en-US" sz="2000" dirty="0"/>
          </a:p>
          <a:p>
            <a:pPr marL="285750" indent="-285750">
              <a:buFont typeface="Arial" charset="0"/>
              <a:buChar char="•"/>
            </a:pPr>
            <a:r>
              <a:rPr lang="en-US" sz="2000" dirty="0"/>
              <a:t>Adds modularity to your app and makes dynamic UI design easy</a:t>
            </a:r>
            <a:br>
              <a:rPr lang="en-US" sz="2000" dirty="0"/>
            </a:br>
            <a:endParaRPr lang="en-US" sz="2000" dirty="0"/>
          </a:p>
          <a:p>
            <a:pPr marL="285750" indent="-285750">
              <a:buFont typeface="Arial" charset="0"/>
              <a:buChar char="•"/>
            </a:pPr>
            <a:r>
              <a:rPr lang="en-US" sz="2000" dirty="0"/>
              <a:t>It has its own layout, behavior and lifecycle callbacks, but it killed/stop if the activity is too</a:t>
            </a:r>
          </a:p>
        </p:txBody>
      </p:sp>
      <p:sp>
        <p:nvSpPr>
          <p:cNvPr id="7" name="TextBox 6"/>
          <p:cNvSpPr txBox="1"/>
          <p:nvPr/>
        </p:nvSpPr>
        <p:spPr>
          <a:xfrm>
            <a:off x="3911600" y="4436536"/>
            <a:ext cx="4660901" cy="9233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en-US" i="1" dirty="0"/>
              <a:t>getFragmentManager().beginTransaction().add(</a:t>
            </a:r>
            <a:r>
              <a:rPr lang="en-US" i="1" dirty="0" err="1"/>
              <a:t>android.R.id.content</a:t>
            </a:r>
            <a:r>
              <a:rPr lang="en-US" i="1" dirty="0"/>
              <a:t>, new MyFragment()).commit();</a:t>
            </a:r>
          </a:p>
        </p:txBody>
      </p:sp>
    </p:spTree>
    <p:extLst>
      <p:ext uri="{BB962C8B-B14F-4D97-AF65-F5344CB8AC3E}">
        <p14:creationId xmlns:p14="http://schemas.microsoft.com/office/powerpoint/2010/main" val="52967727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68929" y="2825402"/>
            <a:ext cx="5568043" cy="1293028"/>
          </a:xfrm>
        </p:spPr>
        <p:txBody>
          <a:bodyPr>
            <a:normAutofit/>
          </a:bodyPr>
          <a:lstStyle/>
          <a:p>
            <a:pPr algn="ctr"/>
            <a:r>
              <a:rPr lang="en-US" sz="5400" dirty="0"/>
              <a:t>INTENTS</a:t>
            </a:r>
          </a:p>
        </p:txBody>
      </p:sp>
    </p:spTree>
    <p:extLst>
      <p:ext uri="{BB962C8B-B14F-4D97-AF65-F5344CB8AC3E}">
        <p14:creationId xmlns:p14="http://schemas.microsoft.com/office/powerpoint/2010/main" val="256092312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11" y="60210"/>
            <a:ext cx="2832099" cy="6713125"/>
          </a:xfrm>
          <a:prstGeom prst="rect">
            <a:avLst/>
          </a:prstGeom>
        </p:spPr>
      </p:pic>
      <p:sp>
        <p:nvSpPr>
          <p:cNvPr id="5" name="TextBox 4"/>
          <p:cNvSpPr txBox="1"/>
          <p:nvPr/>
        </p:nvSpPr>
        <p:spPr>
          <a:xfrm>
            <a:off x="3670298" y="609600"/>
            <a:ext cx="4927601" cy="3477875"/>
          </a:xfrm>
          <a:prstGeom prst="rect">
            <a:avLst/>
          </a:prstGeom>
          <a:noFill/>
        </p:spPr>
        <p:txBody>
          <a:bodyPr wrap="square" rtlCol="0">
            <a:spAutoFit/>
          </a:bodyPr>
          <a:lstStyle/>
          <a:p>
            <a:pPr marL="285750" indent="-285750">
              <a:buFont typeface="Arial" charset="0"/>
              <a:buChar char="•"/>
            </a:pPr>
            <a:r>
              <a:rPr lang="en-US" sz="2000" dirty="0"/>
              <a:t>An intent is an abstract description of an operation to be performed. Think of it as an “intention” to do something</a:t>
            </a:r>
            <a:br>
              <a:rPr lang="en-US" sz="2000" dirty="0"/>
            </a:br>
            <a:endParaRPr lang="en-US" sz="2000" dirty="0"/>
          </a:p>
          <a:p>
            <a:pPr marL="285750" indent="-285750">
              <a:buFont typeface="Arial" charset="0"/>
              <a:buChar char="•"/>
            </a:pPr>
            <a:r>
              <a:rPr lang="en-US" sz="2000" dirty="0"/>
              <a:t>Intents can be used to start activities, services or send a broadcast</a:t>
            </a:r>
            <a:br>
              <a:rPr lang="en-US" sz="2000" dirty="0"/>
            </a:br>
            <a:endParaRPr lang="en-US" sz="2000" dirty="0"/>
          </a:p>
          <a:p>
            <a:pPr marL="285750" indent="-285750">
              <a:buFont typeface="Arial" charset="0"/>
              <a:buChar char="•"/>
            </a:pPr>
            <a:r>
              <a:rPr lang="en-US" sz="2000" dirty="0"/>
              <a:t>Intents are of two types – </a:t>
            </a:r>
            <a:r>
              <a:rPr lang="en-US" sz="2000" b="1" dirty="0"/>
              <a:t>Explicit</a:t>
            </a:r>
            <a:r>
              <a:rPr lang="en-US" sz="2000" dirty="0"/>
              <a:t> (when you know what exactly you want to do), and </a:t>
            </a:r>
            <a:r>
              <a:rPr lang="en-US" sz="2000" b="1" dirty="0"/>
              <a:t>Implicit</a:t>
            </a:r>
            <a:r>
              <a:rPr lang="en-US" sz="2000" dirty="0"/>
              <a:t> (when you’re not sure what you want to do)</a:t>
            </a:r>
          </a:p>
        </p:txBody>
      </p:sp>
      <p:sp>
        <p:nvSpPr>
          <p:cNvPr id="7" name="TextBox 6"/>
          <p:cNvSpPr txBox="1"/>
          <p:nvPr/>
        </p:nvSpPr>
        <p:spPr>
          <a:xfrm>
            <a:off x="3943352" y="4332771"/>
            <a:ext cx="4381495" cy="12003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en-US" i="1" dirty="0"/>
              <a:t>Intent </a:t>
            </a:r>
            <a:r>
              <a:rPr lang="en-US" i="1" dirty="0" err="1"/>
              <a:t>viewAmazon</a:t>
            </a:r>
            <a:r>
              <a:rPr lang="en-US" i="1" dirty="0"/>
              <a:t> = new Intent(</a:t>
            </a:r>
            <a:r>
              <a:rPr lang="en-US" i="1" dirty="0" err="1"/>
              <a:t>android.content.Intent.ACTION_VIEW</a:t>
            </a:r>
            <a:r>
              <a:rPr lang="en-US" i="1" dirty="0"/>
              <a:t>, </a:t>
            </a:r>
            <a:r>
              <a:rPr lang="en-US" i="1" dirty="0" err="1"/>
              <a:t>Uri.parse</a:t>
            </a:r>
            <a:r>
              <a:rPr lang="en-US" i="1" dirty="0"/>
              <a:t>(“http://</a:t>
            </a:r>
            <a:r>
              <a:rPr lang="en-US" i="1" dirty="0" err="1"/>
              <a:t>www.amazon.com</a:t>
            </a:r>
            <a:r>
              <a:rPr lang="en-US" i="1" dirty="0"/>
              <a:t>”));</a:t>
            </a:r>
          </a:p>
          <a:p>
            <a:r>
              <a:rPr lang="en-US" i="1" dirty="0"/>
              <a:t>startActivity(</a:t>
            </a:r>
            <a:r>
              <a:rPr lang="en-US" i="1" dirty="0" err="1"/>
              <a:t>viewAmazon</a:t>
            </a:r>
            <a:r>
              <a:rPr lang="en-US" i="1" dirty="0"/>
              <a:t>);</a:t>
            </a:r>
          </a:p>
        </p:txBody>
      </p:sp>
    </p:spTree>
    <p:extLst>
      <p:ext uri="{BB962C8B-B14F-4D97-AF65-F5344CB8AC3E}">
        <p14:creationId xmlns:p14="http://schemas.microsoft.com/office/powerpoint/2010/main" val="26586900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9301" y="2825402"/>
            <a:ext cx="7797799" cy="1293028"/>
          </a:xfrm>
        </p:spPr>
        <p:txBody>
          <a:bodyPr>
            <a:normAutofit/>
          </a:bodyPr>
          <a:lstStyle/>
          <a:p>
            <a:pPr algn="ctr"/>
            <a:r>
              <a:rPr lang="en-US" sz="5400" dirty="0"/>
              <a:t>DEVICE COMPATIBILITY</a:t>
            </a:r>
          </a:p>
        </p:txBody>
      </p:sp>
    </p:spTree>
    <p:extLst>
      <p:ext uri="{BB962C8B-B14F-4D97-AF65-F5344CB8AC3E}">
        <p14:creationId xmlns:p14="http://schemas.microsoft.com/office/powerpoint/2010/main" val="314297849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1243" y="14990"/>
            <a:ext cx="9144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screenshot_2013-10-13-10-48-54.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6055" y="106096"/>
            <a:ext cx="3052529" cy="6512061"/>
          </a:xfrm>
          <a:prstGeom prst="rect">
            <a:avLst/>
          </a:prstGeom>
        </p:spPr>
      </p:pic>
      <p:pic>
        <p:nvPicPr>
          <p:cNvPr id="5" name="Picture 4" descr="IMG_0409.jp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83399" y="106096"/>
            <a:ext cx="3663035" cy="6512061"/>
          </a:xfrm>
          <a:prstGeom prst="rect">
            <a:avLst/>
          </a:prstGeom>
        </p:spPr>
      </p:pic>
    </p:spTree>
    <p:extLst>
      <p:ext uri="{BB962C8B-B14F-4D97-AF65-F5344CB8AC3E}">
        <p14:creationId xmlns:p14="http://schemas.microsoft.com/office/powerpoint/2010/main" val="421593515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9301" y="2825402"/>
            <a:ext cx="7797799" cy="1293028"/>
          </a:xfrm>
        </p:spPr>
        <p:txBody>
          <a:bodyPr>
            <a:normAutofit/>
          </a:bodyPr>
          <a:lstStyle/>
          <a:p>
            <a:pPr algn="ctr"/>
            <a:r>
              <a:rPr lang="en-US" sz="5400" dirty="0"/>
              <a:t>DISTRIBUTION</a:t>
            </a:r>
          </a:p>
        </p:txBody>
      </p:sp>
    </p:spTree>
    <p:extLst>
      <p:ext uri="{BB962C8B-B14F-4D97-AF65-F5344CB8AC3E}">
        <p14:creationId xmlns:p14="http://schemas.microsoft.com/office/powerpoint/2010/main" val="2308329416"/>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Median">
  <a:themeElements>
    <a:clrScheme name="Median">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Median">
      <a:maj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blipFill>
          <a:blip xmlns:r="http://schemas.openxmlformats.org/officeDocument/2006/relationships" r:embed="rId1">
            <a:duotone>
              <a:schemeClr val="phClr">
                <a:shade val="90000"/>
                <a:satMod val="140000"/>
              </a:schemeClr>
              <a:schemeClr val="phClr">
                <a:satMod val="120000"/>
              </a:schemeClr>
            </a:duotone>
          </a:blip>
          <a:tile tx="0" ty="0" sx="100000" sy="100000" flip="none" algn="tl"/>
        </a:blipFill>
        <a:blipFill>
          <a:blip xmlns:r="http://schemas.openxmlformats.org/officeDocument/2006/relationships" r:embed="rId2">
            <a:duotone>
              <a:schemeClr val="phClr">
                <a:shade val="90000"/>
                <a:satMod val="140000"/>
              </a:schemeClr>
              <a:schemeClr val="phClr">
                <a:satMod val="120000"/>
              </a:schemeClr>
            </a:duotone>
          </a:blip>
          <a:tile tx="0" ty="0" sx="100000" sy="10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Median">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themeOverride>
</file>

<file path=docProps/app.xml><?xml version="1.0" encoding="utf-8"?>
<Properties xmlns="http://schemas.openxmlformats.org/officeDocument/2006/extended-properties" xmlns:vt="http://schemas.openxmlformats.org/officeDocument/2006/docPropsVTypes">
  <Template>Clarity</Template>
  <TotalTime>5853</TotalTime>
  <Words>2536</Words>
  <Application>Microsoft Office PowerPoint</Application>
  <PresentationFormat>On-screen Show (4:3)</PresentationFormat>
  <Paragraphs>393</Paragraphs>
  <Slides>110</Slides>
  <Notes>4</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110</vt:i4>
      </vt:variant>
    </vt:vector>
  </HeadingPairs>
  <TitlesOfParts>
    <vt:vector size="126" baseType="lpstr">
      <vt:lpstr>Meiryo</vt:lpstr>
      <vt:lpstr>Arial</vt:lpstr>
      <vt:lpstr>Arial Black</vt:lpstr>
      <vt:lpstr>Calibri</vt:lpstr>
      <vt:lpstr>Comic Sans MS</vt:lpstr>
      <vt:lpstr>Corbel</vt:lpstr>
      <vt:lpstr>Courier New</vt:lpstr>
      <vt:lpstr>HY목각파임B</vt:lpstr>
      <vt:lpstr>Lucida Grande</vt:lpstr>
      <vt:lpstr>Times</vt:lpstr>
      <vt:lpstr>Times New Roman</vt:lpstr>
      <vt:lpstr>Tw Cen MT</vt:lpstr>
      <vt:lpstr>Verdana</vt:lpstr>
      <vt:lpstr>Wingdings</vt:lpstr>
      <vt:lpstr>Wingdings 2</vt:lpstr>
      <vt:lpstr>Median</vt:lpstr>
      <vt:lpstr>Android Application basics </vt:lpstr>
      <vt:lpstr>Information architecture</vt:lpstr>
      <vt:lpstr>Information Architecture</vt:lpstr>
      <vt:lpstr>Mobile Information Architecture</vt:lpstr>
      <vt:lpstr>Mobile Information Architecture</vt:lpstr>
      <vt:lpstr>Mobile Information Architecture</vt:lpstr>
      <vt:lpstr>Prototype Exercise</vt:lpstr>
      <vt:lpstr>PowerPoint Presentation</vt:lpstr>
      <vt:lpstr>Demographic &amp; Abilities</vt:lpstr>
      <vt:lpstr>Challenges &amp; Needs</vt:lpstr>
      <vt:lpstr>Cultural &amp; Social</vt:lpstr>
      <vt:lpstr>Stakeholder Interviews</vt:lpstr>
      <vt:lpstr>Kickoff Meeting</vt:lpstr>
      <vt:lpstr>Content Audit/Inventory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Build Review</vt:lpstr>
      <vt:lpstr>QA Testing</vt:lpstr>
      <vt:lpstr>PowerPoint Presentation</vt:lpstr>
      <vt:lpstr>PowerPoint Presentation</vt:lpstr>
      <vt:lpstr>PowerPoint Presentation</vt:lpstr>
      <vt:lpstr>Usability Testing</vt:lpstr>
      <vt:lpstr>User Interviews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is Android</vt:lpstr>
      <vt:lpstr>Android and Java</vt:lpstr>
      <vt:lpstr>Android and Java</vt:lpstr>
      <vt:lpstr>Android Versions</vt:lpstr>
      <vt:lpstr>Android Application can use 3rd party resources…</vt:lpstr>
      <vt:lpstr>Android Application Package</vt:lpstr>
      <vt:lpstr>Application Components</vt:lpstr>
      <vt:lpstr>Components - Activity</vt:lpstr>
      <vt:lpstr>Components - Activity (Cont)</vt:lpstr>
      <vt:lpstr>Components - Service</vt:lpstr>
      <vt:lpstr>Components - Service (Cont)</vt:lpstr>
      <vt:lpstr>Components - Broadcast Receivers</vt:lpstr>
      <vt:lpstr>Components - Broadcast Receivers (Cont)</vt:lpstr>
      <vt:lpstr>Components - Content Providers</vt:lpstr>
      <vt:lpstr>Components - Content Providers (Cont)</vt:lpstr>
      <vt:lpstr>Android Project Components</vt:lpstr>
      <vt:lpstr>Project Components</vt:lpstr>
      <vt:lpstr>XML</vt:lpstr>
      <vt:lpstr>Strings</vt:lpstr>
      <vt:lpstr>Manifest File (1)</vt:lpstr>
      <vt:lpstr>Manifest File (2) – Adding an Activity</vt:lpstr>
      <vt:lpstr>R Class</vt:lpstr>
      <vt:lpstr>Layouts (1)</vt:lpstr>
      <vt:lpstr>Layouts (2)</vt:lpstr>
      <vt:lpstr>Layouts (3)</vt:lpstr>
      <vt:lpstr>Layouts (4)</vt:lpstr>
      <vt:lpstr>Component Lifecycles</vt:lpstr>
      <vt:lpstr>PowerPoint Presentation</vt:lpstr>
      <vt:lpstr>Component Lifecycles</vt:lpstr>
      <vt:lpstr>Component Lifecycles (Cont)</vt:lpstr>
      <vt:lpstr>Component Lifecycles (Cont)</vt:lpstr>
      <vt:lpstr>Component Lifecycles (Cont)</vt:lpstr>
      <vt:lpstr>Android – A First Program</vt:lpstr>
      <vt:lpstr>Event Handling</vt:lpstr>
      <vt:lpstr>Widget : Views that have events</vt:lpstr>
      <vt:lpstr>Event Handling</vt:lpstr>
      <vt:lpstr>Event Handling</vt:lpstr>
      <vt:lpstr>Lets add a Button to a program-based interface</vt:lpstr>
      <vt:lpstr>Event Handling -  here have a SEPARATE class</vt:lpstr>
      <vt:lpstr>Run your code</vt:lpstr>
      <vt:lpstr>Running code</vt:lpstr>
      <vt:lpstr>Running code</vt:lpstr>
      <vt:lpstr>APP FUNDAMENTALS</vt:lpstr>
      <vt:lpstr>FRAGMENTS</vt:lpstr>
      <vt:lpstr>PowerPoint Presentation</vt:lpstr>
      <vt:lpstr>INTENTS</vt:lpstr>
      <vt:lpstr>PowerPoint Presentation</vt:lpstr>
      <vt:lpstr>DEVICE COMPATIBILITY</vt:lpstr>
      <vt:lpstr>PowerPoint Presentation</vt:lpstr>
      <vt:lpstr>DISTRIBUTION</vt:lpstr>
      <vt:lpstr>PowerPoint Presentation</vt:lpstr>
      <vt:lpstr>ADB</vt:lpstr>
      <vt:lpstr>ADB – Android Debug Bridge</vt:lpstr>
      <vt:lpstr>Device monitor</vt:lpstr>
      <vt:lpstr>PowerPoint Presentation</vt:lpstr>
      <vt:lpstr>LOGCAT</vt:lpstr>
      <vt:lpstr>PowerPoint Presentation</vt:lpstr>
      <vt:lpstr>SDK MANAGER</vt:lpstr>
      <vt:lpstr>PowerPoint Presentation</vt:lpstr>
      <vt:lpstr>WORKFLOW</vt:lpstr>
      <vt:lpstr>PowerPoint Presentation</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Julian</dc:creator>
  <cp:lastModifiedBy>Christy Jackson</cp:lastModifiedBy>
  <cp:revision>300</cp:revision>
  <dcterms:created xsi:type="dcterms:W3CDTF">2013-08-21T19:17:07Z</dcterms:created>
  <dcterms:modified xsi:type="dcterms:W3CDTF">2019-01-11T07:52:32Z</dcterms:modified>
</cp:coreProperties>
</file>